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61" r:id="rId3"/>
    <p:sldId id="257" r:id="rId4"/>
    <p:sldId id="260" r:id="rId5"/>
    <p:sldId id="258" r:id="rId6"/>
    <p:sldId id="263" r:id="rId7"/>
    <p:sldId id="259" r:id="rId8"/>
    <p:sldId id="262" r:id="rId9"/>
    <p:sldId id="264" r:id="rId10"/>
    <p:sldId id="269" r:id="rId11"/>
    <p:sldId id="265" r:id="rId12"/>
    <p:sldId id="268" r:id="rId13"/>
    <p:sldId id="266" r:id="rId14"/>
    <p:sldId id="271" r:id="rId15"/>
    <p:sldId id="267" r:id="rId16"/>
    <p:sldId id="270" r:id="rId17"/>
    <p:sldId id="272" r:id="rId18"/>
    <p:sldId id="277" r:id="rId19"/>
    <p:sldId id="273" r:id="rId20"/>
    <p:sldId id="276" r:id="rId21"/>
    <p:sldId id="274" r:id="rId22"/>
    <p:sldId id="278" r:id="rId23"/>
    <p:sldId id="275" r:id="rId24"/>
    <p:sldId id="279"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CFAD7F-A629-4EC9-AB74-C1CFD5917D96}" v="5" dt="2021-05-21T09:04:07.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4601" autoAdjust="0"/>
  </p:normalViewPr>
  <p:slideViewPr>
    <p:cSldViewPr snapToGrid="0">
      <p:cViewPr varScale="1">
        <p:scale>
          <a:sx n="66" d="100"/>
          <a:sy n="66" d="100"/>
        </p:scale>
        <p:origin x="1280"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lyne Cowie" userId="0c440f2f12a9b732" providerId="LiveId" clId="{9CCFAD7F-A629-4EC9-AB74-C1CFD5917D96}"/>
    <pc:docChg chg="modSld">
      <pc:chgData name="Rosalyne Cowie" userId="0c440f2f12a9b732" providerId="LiveId" clId="{9CCFAD7F-A629-4EC9-AB74-C1CFD5917D96}" dt="2021-05-21T09:04:34.589" v="101" actId="20577"/>
      <pc:docMkLst>
        <pc:docMk/>
      </pc:docMkLst>
      <pc:sldChg chg="modSp mod">
        <pc:chgData name="Rosalyne Cowie" userId="0c440f2f12a9b732" providerId="LiveId" clId="{9CCFAD7F-A629-4EC9-AB74-C1CFD5917D96}" dt="2021-05-21T08:57:10.363" v="25" actId="20577"/>
        <pc:sldMkLst>
          <pc:docMk/>
          <pc:sldMk cId="0" sldId="258"/>
        </pc:sldMkLst>
        <pc:spChg chg="mod">
          <ac:chgData name="Rosalyne Cowie" userId="0c440f2f12a9b732" providerId="LiveId" clId="{9CCFAD7F-A629-4EC9-AB74-C1CFD5917D96}" dt="2021-05-21T08:57:10.363" v="25" actId="20577"/>
          <ac:spMkLst>
            <pc:docMk/>
            <pc:sldMk cId="0" sldId="258"/>
            <ac:spMk id="67" creationId="{00000000-0000-0000-0000-000000000000}"/>
          </ac:spMkLst>
        </pc:spChg>
      </pc:sldChg>
      <pc:sldChg chg="modSp mod">
        <pc:chgData name="Rosalyne Cowie" userId="0c440f2f12a9b732" providerId="LiveId" clId="{9CCFAD7F-A629-4EC9-AB74-C1CFD5917D96}" dt="2021-05-21T08:58:54.552" v="42" actId="20577"/>
        <pc:sldMkLst>
          <pc:docMk/>
          <pc:sldMk cId="0" sldId="259"/>
        </pc:sldMkLst>
        <pc:spChg chg="mod">
          <ac:chgData name="Rosalyne Cowie" userId="0c440f2f12a9b732" providerId="LiveId" clId="{9CCFAD7F-A629-4EC9-AB74-C1CFD5917D96}" dt="2021-05-21T08:58:54.552" v="42" actId="20577"/>
          <ac:spMkLst>
            <pc:docMk/>
            <pc:sldMk cId="0" sldId="259"/>
            <ac:spMk id="73" creationId="{00000000-0000-0000-0000-000000000000}"/>
          </ac:spMkLst>
        </pc:spChg>
      </pc:sldChg>
      <pc:sldChg chg="modSp mod">
        <pc:chgData name="Rosalyne Cowie" userId="0c440f2f12a9b732" providerId="LiveId" clId="{9CCFAD7F-A629-4EC9-AB74-C1CFD5917D96}" dt="2021-05-21T08:56:45.491" v="12" actId="6549"/>
        <pc:sldMkLst>
          <pc:docMk/>
          <pc:sldMk cId="0" sldId="260"/>
        </pc:sldMkLst>
        <pc:spChg chg="mod">
          <ac:chgData name="Rosalyne Cowie" userId="0c440f2f12a9b732" providerId="LiveId" clId="{9CCFAD7F-A629-4EC9-AB74-C1CFD5917D96}" dt="2021-05-21T08:56:45.491" v="12" actId="6549"/>
          <ac:spMkLst>
            <pc:docMk/>
            <pc:sldMk cId="0" sldId="260"/>
            <ac:spMk id="79" creationId="{00000000-0000-0000-0000-000000000000}"/>
          </ac:spMkLst>
        </pc:spChg>
      </pc:sldChg>
      <pc:sldChg chg="modSp mod">
        <pc:chgData name="Rosalyne Cowie" userId="0c440f2f12a9b732" providerId="LiveId" clId="{9CCFAD7F-A629-4EC9-AB74-C1CFD5917D96}" dt="2021-05-21T08:56:57.691" v="24" actId="20577"/>
        <pc:sldMkLst>
          <pc:docMk/>
          <pc:sldMk cId="0" sldId="261"/>
        </pc:sldMkLst>
        <pc:spChg chg="mod">
          <ac:chgData name="Rosalyne Cowie" userId="0c440f2f12a9b732" providerId="LiveId" clId="{9CCFAD7F-A629-4EC9-AB74-C1CFD5917D96}" dt="2021-05-21T08:56:57.691" v="24" actId="20577"/>
          <ac:spMkLst>
            <pc:docMk/>
            <pc:sldMk cId="0" sldId="261"/>
            <ac:spMk id="87" creationId="{00000000-0000-0000-0000-000000000000}"/>
          </ac:spMkLst>
        </pc:spChg>
      </pc:sldChg>
      <pc:sldChg chg="modSp mod modNotesTx">
        <pc:chgData name="Rosalyne Cowie" userId="0c440f2f12a9b732" providerId="LiveId" clId="{9CCFAD7F-A629-4EC9-AB74-C1CFD5917D96}" dt="2021-05-21T09:01:44.693" v="77" actId="20577"/>
        <pc:sldMkLst>
          <pc:docMk/>
          <pc:sldMk cId="0" sldId="262"/>
        </pc:sldMkLst>
        <pc:spChg chg="mod">
          <ac:chgData name="Rosalyne Cowie" userId="0c440f2f12a9b732" providerId="LiveId" clId="{9CCFAD7F-A629-4EC9-AB74-C1CFD5917D96}" dt="2021-05-21T08:59:46.829" v="46" actId="20577"/>
          <ac:spMkLst>
            <pc:docMk/>
            <pc:sldMk cId="0" sldId="262"/>
            <ac:spMk id="96" creationId="{00000000-0000-0000-0000-000000000000}"/>
          </ac:spMkLst>
        </pc:spChg>
      </pc:sldChg>
      <pc:sldChg chg="modSp mod">
        <pc:chgData name="Rosalyne Cowie" userId="0c440f2f12a9b732" providerId="LiveId" clId="{9CCFAD7F-A629-4EC9-AB74-C1CFD5917D96}" dt="2021-05-21T08:58:36.467" v="36" actId="6549"/>
        <pc:sldMkLst>
          <pc:docMk/>
          <pc:sldMk cId="0" sldId="263"/>
        </pc:sldMkLst>
        <pc:spChg chg="mod">
          <ac:chgData name="Rosalyne Cowie" userId="0c440f2f12a9b732" providerId="LiveId" clId="{9CCFAD7F-A629-4EC9-AB74-C1CFD5917D96}" dt="2021-05-21T08:58:36.467" v="36" actId="6549"/>
          <ac:spMkLst>
            <pc:docMk/>
            <pc:sldMk cId="0" sldId="263"/>
            <ac:spMk id="104" creationId="{00000000-0000-0000-0000-000000000000}"/>
          </ac:spMkLst>
        </pc:spChg>
      </pc:sldChg>
      <pc:sldChg chg="modSp mod">
        <pc:chgData name="Rosalyne Cowie" userId="0c440f2f12a9b732" providerId="LiveId" clId="{9CCFAD7F-A629-4EC9-AB74-C1CFD5917D96}" dt="2021-05-21T09:00:33.803" v="52" actId="20577"/>
        <pc:sldMkLst>
          <pc:docMk/>
          <pc:sldMk cId="0" sldId="264"/>
        </pc:sldMkLst>
        <pc:spChg chg="mod">
          <ac:chgData name="Rosalyne Cowie" userId="0c440f2f12a9b732" providerId="LiveId" clId="{9CCFAD7F-A629-4EC9-AB74-C1CFD5917D96}" dt="2021-05-21T09:00:33.803" v="52" actId="20577"/>
          <ac:spMkLst>
            <pc:docMk/>
            <pc:sldMk cId="0" sldId="264"/>
            <ac:spMk id="113" creationId="{00000000-0000-0000-0000-000000000000}"/>
          </ac:spMkLst>
        </pc:spChg>
      </pc:sldChg>
      <pc:sldChg chg="modSp mod">
        <pc:chgData name="Rosalyne Cowie" userId="0c440f2f12a9b732" providerId="LiveId" clId="{9CCFAD7F-A629-4EC9-AB74-C1CFD5917D96}" dt="2021-05-21T09:01:02.033" v="65" actId="20577"/>
        <pc:sldMkLst>
          <pc:docMk/>
          <pc:sldMk cId="0" sldId="265"/>
        </pc:sldMkLst>
        <pc:spChg chg="mod">
          <ac:chgData name="Rosalyne Cowie" userId="0c440f2f12a9b732" providerId="LiveId" clId="{9CCFAD7F-A629-4EC9-AB74-C1CFD5917D96}" dt="2021-05-21T09:01:02.033" v="65" actId="20577"/>
          <ac:spMkLst>
            <pc:docMk/>
            <pc:sldMk cId="0" sldId="265"/>
            <ac:spMk id="119" creationId="{00000000-0000-0000-0000-000000000000}"/>
          </ac:spMkLst>
        </pc:spChg>
      </pc:sldChg>
      <pc:sldChg chg="modSp mod">
        <pc:chgData name="Rosalyne Cowie" userId="0c440f2f12a9b732" providerId="LiveId" clId="{9CCFAD7F-A629-4EC9-AB74-C1CFD5917D96}" dt="2021-05-21T09:03:17.099" v="79" actId="20577"/>
        <pc:sldMkLst>
          <pc:docMk/>
          <pc:sldMk cId="0" sldId="266"/>
        </pc:sldMkLst>
        <pc:spChg chg="mod">
          <ac:chgData name="Rosalyne Cowie" userId="0c440f2f12a9b732" providerId="LiveId" clId="{9CCFAD7F-A629-4EC9-AB74-C1CFD5917D96}" dt="2021-05-21T09:03:17.099" v="79" actId="20577"/>
          <ac:spMkLst>
            <pc:docMk/>
            <pc:sldMk cId="0" sldId="266"/>
            <ac:spMk id="125" creationId="{00000000-0000-0000-0000-000000000000}"/>
          </ac:spMkLst>
        </pc:spChg>
      </pc:sldChg>
      <pc:sldChg chg="modSp mod">
        <pc:chgData name="Rosalyne Cowie" userId="0c440f2f12a9b732" providerId="LiveId" clId="{9CCFAD7F-A629-4EC9-AB74-C1CFD5917D96}" dt="2021-05-21T09:03:45.976" v="83" actId="6549"/>
        <pc:sldMkLst>
          <pc:docMk/>
          <pc:sldMk cId="0" sldId="267"/>
        </pc:sldMkLst>
        <pc:spChg chg="mod">
          <ac:chgData name="Rosalyne Cowie" userId="0c440f2f12a9b732" providerId="LiveId" clId="{9CCFAD7F-A629-4EC9-AB74-C1CFD5917D96}" dt="2021-05-21T09:03:45.976" v="83" actId="6549"/>
          <ac:spMkLst>
            <pc:docMk/>
            <pc:sldMk cId="0" sldId="267"/>
            <ac:spMk id="131" creationId="{00000000-0000-0000-0000-000000000000}"/>
          </ac:spMkLst>
        </pc:spChg>
      </pc:sldChg>
      <pc:sldChg chg="modSp mod">
        <pc:chgData name="Rosalyne Cowie" userId="0c440f2f12a9b732" providerId="LiveId" clId="{9CCFAD7F-A629-4EC9-AB74-C1CFD5917D96}" dt="2021-05-21T09:01:07.280" v="67" actId="20577"/>
        <pc:sldMkLst>
          <pc:docMk/>
          <pc:sldMk cId="0" sldId="268"/>
        </pc:sldMkLst>
        <pc:spChg chg="mod">
          <ac:chgData name="Rosalyne Cowie" userId="0c440f2f12a9b732" providerId="LiveId" clId="{9CCFAD7F-A629-4EC9-AB74-C1CFD5917D96}" dt="2021-05-21T09:01:07.280" v="67" actId="20577"/>
          <ac:spMkLst>
            <pc:docMk/>
            <pc:sldMk cId="0" sldId="268"/>
            <ac:spMk id="137" creationId="{00000000-0000-0000-0000-000000000000}"/>
          </ac:spMkLst>
        </pc:spChg>
      </pc:sldChg>
      <pc:sldChg chg="modSp mod">
        <pc:chgData name="Rosalyne Cowie" userId="0c440f2f12a9b732" providerId="LiveId" clId="{9CCFAD7F-A629-4EC9-AB74-C1CFD5917D96}" dt="2021-05-21T09:00:45.642" v="62" actId="20577"/>
        <pc:sldMkLst>
          <pc:docMk/>
          <pc:sldMk cId="0" sldId="269"/>
        </pc:sldMkLst>
        <pc:spChg chg="mod">
          <ac:chgData name="Rosalyne Cowie" userId="0c440f2f12a9b732" providerId="LiveId" clId="{9CCFAD7F-A629-4EC9-AB74-C1CFD5917D96}" dt="2021-05-21T09:00:45.642" v="62" actId="20577"/>
          <ac:spMkLst>
            <pc:docMk/>
            <pc:sldMk cId="0" sldId="269"/>
            <ac:spMk id="145" creationId="{00000000-0000-0000-0000-000000000000}"/>
          </ac:spMkLst>
        </pc:spChg>
      </pc:sldChg>
      <pc:sldChg chg="modSp mod">
        <pc:chgData name="Rosalyne Cowie" userId="0c440f2f12a9b732" providerId="LiveId" clId="{9CCFAD7F-A629-4EC9-AB74-C1CFD5917D96}" dt="2021-05-21T09:04:01.759" v="93" actId="6549"/>
        <pc:sldMkLst>
          <pc:docMk/>
          <pc:sldMk cId="0" sldId="270"/>
        </pc:sldMkLst>
        <pc:spChg chg="mod">
          <ac:chgData name="Rosalyne Cowie" userId="0c440f2f12a9b732" providerId="LiveId" clId="{9CCFAD7F-A629-4EC9-AB74-C1CFD5917D96}" dt="2021-05-21T09:04:01.759" v="93" actId="6549"/>
          <ac:spMkLst>
            <pc:docMk/>
            <pc:sldMk cId="0" sldId="270"/>
            <ac:spMk id="153" creationId="{00000000-0000-0000-0000-000000000000}"/>
          </ac:spMkLst>
        </pc:spChg>
      </pc:sldChg>
      <pc:sldChg chg="modSp mod">
        <pc:chgData name="Rosalyne Cowie" userId="0c440f2f12a9b732" providerId="LiveId" clId="{9CCFAD7F-A629-4EC9-AB74-C1CFD5917D96}" dt="2021-05-21T09:03:26.404" v="81" actId="6549"/>
        <pc:sldMkLst>
          <pc:docMk/>
          <pc:sldMk cId="0" sldId="271"/>
        </pc:sldMkLst>
        <pc:spChg chg="mod">
          <ac:chgData name="Rosalyne Cowie" userId="0c440f2f12a9b732" providerId="LiveId" clId="{9CCFAD7F-A629-4EC9-AB74-C1CFD5917D96}" dt="2021-05-21T09:03:26.404" v="81" actId="6549"/>
          <ac:spMkLst>
            <pc:docMk/>
            <pc:sldMk cId="0" sldId="271"/>
            <ac:spMk id="161" creationId="{00000000-0000-0000-0000-000000000000}"/>
          </ac:spMkLst>
        </pc:spChg>
      </pc:sldChg>
      <pc:sldChg chg="modSp mod">
        <pc:chgData name="Rosalyne Cowie" userId="0c440f2f12a9b732" providerId="LiveId" clId="{9CCFAD7F-A629-4EC9-AB74-C1CFD5917D96}" dt="2021-05-21T09:04:24.591" v="94" actId="20577"/>
        <pc:sldMkLst>
          <pc:docMk/>
          <pc:sldMk cId="0" sldId="272"/>
        </pc:sldMkLst>
        <pc:spChg chg="mod">
          <ac:chgData name="Rosalyne Cowie" userId="0c440f2f12a9b732" providerId="LiveId" clId="{9CCFAD7F-A629-4EC9-AB74-C1CFD5917D96}" dt="2021-05-21T09:04:24.591" v="94" actId="20577"/>
          <ac:spMkLst>
            <pc:docMk/>
            <pc:sldMk cId="0" sldId="272"/>
            <ac:spMk id="169" creationId="{00000000-0000-0000-0000-000000000000}"/>
          </ac:spMkLst>
        </pc:spChg>
      </pc:sldChg>
      <pc:sldChg chg="modSp mod">
        <pc:chgData name="Rosalyne Cowie" userId="0c440f2f12a9b732" providerId="LiveId" clId="{9CCFAD7F-A629-4EC9-AB74-C1CFD5917D96}" dt="2021-05-21T09:04:34.589" v="101" actId="20577"/>
        <pc:sldMkLst>
          <pc:docMk/>
          <pc:sldMk cId="0" sldId="277"/>
        </pc:sldMkLst>
        <pc:spChg chg="mod">
          <ac:chgData name="Rosalyne Cowie" userId="0c440f2f12a9b732" providerId="LiveId" clId="{9CCFAD7F-A629-4EC9-AB74-C1CFD5917D96}" dt="2021-05-21T09:04:34.589" v="101" actId="20577"/>
          <ac:spMkLst>
            <pc:docMk/>
            <pc:sldMk cId="0" sldId="277"/>
            <ac:spMk id="19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bert_m_b/2399011853/in/photolist-86RPQm-oZABWp-4DZyDk-qikrge-mZQg6s-29Ahg79-ZPyZ6y-21Tc87P-ntpzaz-cFyJKu-24hBqWw-rVKqDp-23vuRat-24joiMM-2cJjJBt-2dGnkP1-LcMGAP-TK65fL-Dypwqy-6bT1Mm-KJk3ZK-7yHcV2-4fs9RX-ZVZc3z-KdkmKY-2dZaLpr-4DZyha-bp4HB-2aFkDN8-eGemkQ-22dSdYx-MQYgVW-Jkak8E-27gXhZw-2cCg7nL-25THRE9-PNUcrY-GKHpZR-2aXWWET-29wnLhn-2djdipx-21er7PA-2e7gWgB-25YnGb2-27E94qL-23DdQgZ-ZUr4np-RXN9gx-ZE8UWu-21rcGm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adavey/49878247461/in/photolist-2iZz4eP-2jzXbcE-PVnnCB-sQmFX1-oi14Wu-2j5R3UL-CYF3Pk-2eGY8CY-LSK2q8-cz5pnb-5UaBZX-2gaXoPR-eVA2kA-CL2rSA-eVoBNX-XJSu57-XWpnWA-2iPqXGj-URhdfb-o7i1gA-22UWSRT-iSB2sZ-bdnhxg-2hAj17P-YfXH8f-TS85g6-2hAj1YD-2jiZ6nG-UU2CqB-2jiUUuP-2eAjvUX-2hAfetY-2hAj1EN-etZFAv-2iMw45y-eASFpx-cz5p9A-6vsE5W-2hpEzTo-Xev4mE-2iPtGtR-2hAfeMo-2hAi5oF-ck8Wvm-2hAj1mg-2iPNdLo-2hJXAmi-URhbm1-2izRMzZ-2hHbY1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a3b4b4789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a3b4b4789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Algae - flickr.com/photos/quinnanya/622105334/in/photolist-WYsf3-6PcnWX-pwHZi-dVoFmM-5nSAkk-bWscRS-bdc88t-2jj8a7Q-hfaU3-6h5ocb-4AQx2h-5THA6h-ex1At-PFCW9M-bVv7ML-pNmiU8-848KbT-EcxB2-5fzkCh-bVwf6y-CBR9Z7-PaamCd-puoya-hmAAW-bVvh1w-HnL7ct-Gyf7RE-oSwWvh-Gyf7ph-4BP9N-nrzbMB-3bQ997-p8Q5hJ-6v64TZ-8F9CmH-8cfMiP-pxDXK-R3KmqF-549B6d-PC6q8h-PC6s5y-oLW9B-NUCUHY-PC6o5u-5raHH-4Ww7tQ-ziVYxj-ejYBpw-a1VM4W-dNuXxJ</a:t>
            </a:r>
            <a:endParaRPr/>
          </a:p>
          <a:p>
            <a:pPr marL="0" lvl="0" indent="0" algn="l" rtl="0">
              <a:spcBef>
                <a:spcPts val="0"/>
              </a:spcBef>
              <a:spcAft>
                <a:spcPts val="0"/>
              </a:spcAft>
              <a:buNone/>
            </a:pPr>
            <a:r>
              <a:rPr lang="en"/>
              <a:t>Myshrooms - https://www.flickr.com/photos/strocchi/30823618715/in/photolist-NXM6XZ-2cZpHqg-YvbhwC-RXdhfz-dMEGpC-p2cWkz-9ZqTgS-49EsB9-djk4Sz-b7Dxtn-djATwi-3ujPT-djASWa-zmGkXJ-ZDe3qE-aT3VDP-zoBqd4-8KKwCi-AijWKR-8U8aFM-2eXXc-djATLv-pw9KtQ-Uh4jkj-djAR1E-djATci-djARbj-djAShc-djASRv-pZ9pc-yPBzJm-ZDe7vJ-YFdAxJ-qmcQJ-6H14fA-pcpryF-djASwy-djARoG-5nfvju-djASqY-djARTP-djARto-6CSNGm-djARCf-djATAX-djARfA-djAThR-7Lxo7w-25ANhf-pFBz3Y</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a3b4b478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8a3b4b478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a3b4b4789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8a3b4b4789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Soil . </a:t>
            </a:r>
            <a:r>
              <a:rPr lang="en" u="sng">
                <a:solidFill>
                  <a:schemeClr val="hlink"/>
                </a:solidFill>
                <a:hlinkClick r:id="rId3"/>
              </a:rPr>
              <a:t>https://www.flickr.com/photos/bert_m_b/2399011853/in/photolist-86RPQm-oZABWp-4DZyDk-qikrge-mZQg6s-29Ahg79-ZPyZ6y-21Tc87P-ntpzaz-cFyJKu-24hBqWw-rVKqDp-23vuRat-24joiMM-2cJjJBt-2dGnkP1-LcMGAP-TK65fL-Dypwqy-6bT1Mm-KJk3ZK-7yHcV2-4fs9RX-ZVZc3z-KdkmKY-2dZaLpr-4DZyha-bp4HB-2aFkDN8-eGemkQ-22dSdYx-MQYgVW-Jkak8E-27gXhZw-2cCg7nL-25THRE9-PNUcrY-GKHpZR-2aXWWET-29wnLhn-2djdipx-21er7PA-2e7gWgB-25YnGb2-27E94qL-23DdQgZ-ZUr4np-RXN9gx-ZE8UWu-21rcGmG/</a:t>
            </a:r>
            <a:endParaRPr/>
          </a:p>
          <a:p>
            <a:pPr marL="0" lvl="0" indent="0" algn="l" rtl="0">
              <a:spcBef>
                <a:spcPts val="0"/>
              </a:spcBef>
              <a:spcAft>
                <a:spcPts val="0"/>
              </a:spcAft>
              <a:buNone/>
            </a:pPr>
            <a:endParaRPr/>
          </a:p>
          <a:p>
            <a:pPr marL="0" lvl="0" indent="0" algn="l" rtl="0">
              <a:spcBef>
                <a:spcPts val="0"/>
              </a:spcBef>
              <a:spcAft>
                <a:spcPts val="0"/>
              </a:spcAft>
              <a:buNone/>
            </a:pPr>
            <a:r>
              <a:rPr lang="en"/>
              <a:t>Tree - https://www.flickr.com/photos/-epsilon-/8838398871/in/photolist-et274r-8Jtz9Q-EnptXp-yEM1WJ-NnDQck-bUurhS-ngsKyR-d8udC9-7ZddkJ-pQBxFF-or8n2j-e1PGbW-7Uahs1-9scJhV-4Rqoyk-rwhx6n-6V4Evf-5v6DBH-Aq9dkd-67p1kK-69THJB-5vsbCi-bVnUAS-eMYSib-95k1iy-Cbbow6-32atNs-b2x1Fz-n5Fr4b-9ArRA2-7Q1dVo-5tANF6-9dWjd8-7T27xW-H8Zrmm-Fe63ZG-bmAz1-qLj55Z-5DC811-siartr-21FsLfY-cGHLy5-ET5KpR-5nwc5b-PLwCMj-TmjkZs-hUtP5d-hU7rUY-v7KBR-8ayiD4</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a3b4b478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a3b4b478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a3b4b4789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a3b4b4789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a3b4b478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8a3b4b478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a3b4b4789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8a3b4b4789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8a3b4b4789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8a3b4b4789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8a3b4b4789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8a3b4b4789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a3b4b478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a3b4b478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8a3b4b478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8a3b4b478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a3b4b4789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8a3b4b4789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a3b4b478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a3b4b478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8a3b4b4789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8a3b4b4789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a3b4b478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a3b4b478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a3b4b4789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a3b4b4789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a3b4b478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a3b4b478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a3b4b4789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a3b4b4789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a3b4b478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a3b4b478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a3b4b4789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a3b4b4789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Butter clams - </a:t>
            </a:r>
            <a:r>
              <a:rPr lang="en" u="sng" dirty="0">
                <a:solidFill>
                  <a:schemeClr val="hlink"/>
                </a:solidFill>
                <a:hlinkClick r:id="rId3"/>
              </a:rPr>
              <a:t>https://www.flickr.com/photos/adavey/49878247461/in/photolist-2iZz4eP-2jzXbcE-PVnnCB-sQmFX1-oi14Wu-2j5R3UL-CYF3Pk-2eGY8CY-LSK2q8-cz5pnb-5UaBZX-2gaXoPR-eVA2kA-CL2rSA-eVoBNX-XJSu57-XWpnWA-2iPqXGj-URhdfb-o7i1gA-22UWSRT-iSB2sZ-bdnhxg-2hAj17P-YfXH8f-TS85g6-2hAj1YD-2jiZ6nG-UU2CqB-2jiUUuP-2eAjvUX-2hAfetY-2hAj1EN-etZFAv-2iMw45y-eASFpx-cz5p9A-6vsE5W-2hpEzTo-Xev4mE-2iPtGtR-2hAfeMo-2hAi5oF-ck8Wvm-2hAj1mg-2iPNdLo-2hJXAmi-URhbm1-2izRMzZ-2hHbY1X</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Whale - https://www.flickr.com/photos/istolethetv/2510708358/in/photolist-cWkVEG-4e2jy3-23XKfEr-dtPX5P-3b5sbX-PyLHaT-4ReTp5-LQoZkK-drMUZh-4GYRW-4PS389-28GcLhk-2gU1uRD-drMUXA-Mi6DJc-FmY83P-6d9Kbm-rCYV4Q-qGkhVB-qGimic-ieJ7D8-rD1UUY-rmw5R3-9mdQwc-bRJDy4-z3N7Qi-rD5s6x-8Uonkn-qGhNdF-qG7VBE-rD23sx-rmCx7B-rmwaXf-2i6iwwq-rD5q7H-7G2icu-3b6iZx-MByTZ7-QJVy7j-LyKsuu-2YNx7P-a6xPbg-EfAoPa-4vkUsk-2j5vCd2-9KmJ2C-5i4Agk-pvDTnC-N9KSrd-2i6n4Pt/</a:t>
            </a:r>
            <a:endParaRPr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a3b4b478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a3b4b478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a3b4b4789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a3b4b4789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Lotus: https://moshiel.com/post/10164009296</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8a3b4b478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8a3b4b478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C9DAF8"/>
            </a:gs>
            <a:gs pos="94000">
              <a:srgbClr val="9DBFE7"/>
            </a:gs>
            <a:gs pos="100000">
              <a:srgbClr val="70A4D5"/>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time_continue=11&amp;v=r1CpzEGhs3c&amp;feature=emb_logo"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commons.wikimedia.org/wiki/File:Shark_threat_display.sv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commons.wikimedia.org/wiki/File:Sea_shells_on_top_of_a_coconut.jp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pixabay.com/?utm_source=link-attribution&amp;utm_medium=referral&amp;utm_campaign=image&amp;utm_content=4291434" TargetMode="External"/><Relationship Id="rId4" Type="http://schemas.openxmlformats.org/officeDocument/2006/relationships/hyperlink" Target="https://pixabay.com/users/orca13p-12625327/?utm_source=link-attribution&amp;utm_medium=referral&amp;utm_campaign=image&amp;utm_content=4291434"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commons.wikimedia.org/wiki/File:Gecko%27s_secret_power_-_Matteo_Gabaglio.jp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moshiel.com/post/10164009296"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live.staticflickr.com/8018/7597017388_06f0b81243_b.jpg"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6000">
                <a:latin typeface="Calibri"/>
                <a:ea typeface="Calibri"/>
                <a:cs typeface="Calibri"/>
                <a:sym typeface="Calibri"/>
              </a:rPr>
              <a:t>Water Flow</a:t>
            </a:r>
            <a:endParaRPr sz="6000"/>
          </a:p>
        </p:txBody>
      </p:sp>
      <p:sp>
        <p:nvSpPr>
          <p:cNvPr id="55" name="Google Shape;55;p13"/>
          <p:cNvSpPr txBox="1">
            <a:spLocks noGrp="1"/>
          </p:cNvSpPr>
          <p:nvPr>
            <p:ph type="subTitle" idx="1"/>
          </p:nvPr>
        </p:nvSpPr>
        <p:spPr>
          <a:xfrm>
            <a:off x="311700" y="1827275"/>
            <a:ext cx="8520600" cy="265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dirty="0">
                <a:solidFill>
                  <a:schemeClr val="dk1"/>
                </a:solidFill>
                <a:latin typeface="Calibri"/>
                <a:ea typeface="Calibri"/>
                <a:cs typeface="Calibri"/>
                <a:sym typeface="Calibri"/>
              </a:rPr>
              <a:t>Water is pumped to the tops of skyscrapers,</a:t>
            </a:r>
            <a:endParaRPr sz="30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3000" dirty="0">
                <a:solidFill>
                  <a:schemeClr val="dk1"/>
                </a:solidFill>
                <a:latin typeface="Calibri"/>
                <a:ea typeface="Calibri"/>
                <a:cs typeface="Calibri"/>
                <a:sym typeface="Calibri"/>
              </a:rPr>
              <a:t>between fields and cities, and everywhere in between.</a:t>
            </a:r>
            <a:endParaRPr sz="30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3000" dirty="0">
                <a:solidFill>
                  <a:schemeClr val="dk1"/>
                </a:solidFill>
                <a:latin typeface="Calibri"/>
                <a:ea typeface="Calibri"/>
                <a:cs typeface="Calibri"/>
                <a:sym typeface="Calibri"/>
              </a:rPr>
              <a:t>Moving water efficiently is an important area of</a:t>
            </a:r>
            <a:endParaRPr sz="30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3000" dirty="0">
                <a:solidFill>
                  <a:schemeClr val="dk1"/>
                </a:solidFill>
                <a:latin typeface="Calibri"/>
                <a:ea typeface="Calibri"/>
                <a:cs typeface="Calibri"/>
                <a:sym typeface="Calibri"/>
              </a:rPr>
              <a:t>research in engineering</a:t>
            </a:r>
            <a:r>
              <a:rPr lang="en" sz="1100" dirty="0">
                <a:solidFill>
                  <a:schemeClr val="dk1"/>
                </a:solidFill>
                <a:latin typeface="Calibri"/>
                <a:ea typeface="Calibri"/>
                <a:cs typeface="Calibri"/>
                <a:sym typeface="Calibri"/>
              </a:rPr>
              <a: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ctrTitle"/>
          </p:nvPr>
        </p:nvSpPr>
        <p:spPr>
          <a:xfrm>
            <a:off x="311708" y="0"/>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Calibri"/>
                <a:ea typeface="Calibri"/>
                <a:cs typeface="Calibri"/>
                <a:sym typeface="Calibri"/>
              </a:rPr>
              <a:t>Waste Removal Hints</a:t>
            </a:r>
            <a:endParaRPr sz="4800"/>
          </a:p>
        </p:txBody>
      </p:sp>
      <p:sp>
        <p:nvSpPr>
          <p:cNvPr id="145" name="Google Shape;145;p26"/>
          <p:cNvSpPr txBox="1">
            <a:spLocks noGrp="1"/>
          </p:cNvSpPr>
          <p:nvPr>
            <p:ph type="subTitle" idx="1"/>
          </p:nvPr>
        </p:nvSpPr>
        <p:spPr>
          <a:xfrm>
            <a:off x="4572000" y="1025874"/>
            <a:ext cx="4260300" cy="24793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dirty="0">
              <a:latin typeface="Cambria"/>
              <a:ea typeface="Cambria"/>
              <a:cs typeface="Cambria"/>
              <a:sym typeface="Cambria"/>
            </a:endParaRPr>
          </a:p>
          <a:p>
            <a:pPr marL="0" lvl="0" indent="0" algn="l" rtl="0">
              <a:spcBef>
                <a:spcPts val="0"/>
              </a:spcBef>
              <a:spcAft>
                <a:spcPts val="0"/>
              </a:spcAft>
              <a:buNone/>
            </a:pPr>
            <a:r>
              <a:rPr lang="en" sz="1800" dirty="0">
                <a:latin typeface="Cambria"/>
                <a:ea typeface="Cambria"/>
                <a:cs typeface="Cambria"/>
                <a:sym typeface="Cambria"/>
              </a:rPr>
              <a:t>Other waste removal ideas:</a:t>
            </a:r>
            <a:endParaRPr sz="1800" dirty="0">
              <a:latin typeface="Cambria"/>
              <a:ea typeface="Cambria"/>
              <a:cs typeface="Cambria"/>
              <a:sym typeface="Cambria"/>
            </a:endParaRPr>
          </a:p>
          <a:p>
            <a:pPr marL="457200" lvl="0" indent="-342900" algn="l" rtl="0">
              <a:spcBef>
                <a:spcPts val="0"/>
              </a:spcBef>
              <a:spcAft>
                <a:spcPts val="0"/>
              </a:spcAft>
              <a:buSzPts val="1800"/>
              <a:buFont typeface="Cambria"/>
              <a:buChar char="●"/>
            </a:pPr>
            <a:r>
              <a:rPr lang="en" sz="1800" dirty="0">
                <a:latin typeface="Cambria"/>
                <a:ea typeface="Cambria"/>
                <a:cs typeface="Cambria"/>
                <a:sym typeface="Cambria"/>
              </a:rPr>
              <a:t>Algae (nutrients from waste)</a:t>
            </a:r>
            <a:endParaRPr sz="1800" dirty="0">
              <a:latin typeface="Cambria"/>
              <a:ea typeface="Cambria"/>
              <a:cs typeface="Cambria"/>
              <a:sym typeface="Cambria"/>
            </a:endParaRPr>
          </a:p>
          <a:p>
            <a:pPr marL="457200" lvl="0" indent="-342900" algn="l" rtl="0">
              <a:spcBef>
                <a:spcPts val="0"/>
              </a:spcBef>
              <a:spcAft>
                <a:spcPts val="0"/>
              </a:spcAft>
              <a:buSzPts val="1800"/>
              <a:buFont typeface="Cambria"/>
              <a:buChar char="●"/>
            </a:pPr>
            <a:r>
              <a:rPr lang="en" sz="1800" dirty="0">
                <a:latin typeface="Cambria"/>
                <a:ea typeface="Cambria"/>
                <a:cs typeface="Cambria"/>
                <a:sym typeface="Cambria"/>
              </a:rPr>
              <a:t>Plants/trees (carbon usage)</a:t>
            </a:r>
            <a:endParaRPr sz="1800" dirty="0">
              <a:latin typeface="Cambria"/>
              <a:ea typeface="Cambria"/>
              <a:cs typeface="Cambria"/>
              <a:sym typeface="Cambria"/>
            </a:endParaRPr>
          </a:p>
          <a:p>
            <a:pPr marL="457200" lvl="0" indent="-342900" algn="l" rtl="0">
              <a:spcBef>
                <a:spcPts val="0"/>
              </a:spcBef>
              <a:spcAft>
                <a:spcPts val="0"/>
              </a:spcAft>
              <a:buSzPts val="1800"/>
              <a:buFont typeface="Cambria"/>
              <a:buChar char="●"/>
            </a:pPr>
            <a:r>
              <a:rPr lang="en" sz="1800" dirty="0">
                <a:latin typeface="Cambria"/>
                <a:ea typeface="Cambria"/>
                <a:cs typeface="Cambria"/>
                <a:sym typeface="Cambria"/>
              </a:rPr>
              <a:t>Scavengers/detritivores</a:t>
            </a:r>
            <a:endParaRPr sz="1800" dirty="0">
              <a:latin typeface="Cambria"/>
              <a:ea typeface="Cambria"/>
              <a:cs typeface="Cambria"/>
              <a:sym typeface="Cambria"/>
            </a:endParaRPr>
          </a:p>
          <a:p>
            <a:pPr marL="457200" lvl="0" indent="-342900" algn="l" rtl="0">
              <a:spcBef>
                <a:spcPts val="0"/>
              </a:spcBef>
              <a:spcAft>
                <a:spcPts val="0"/>
              </a:spcAft>
              <a:buSzPts val="1800"/>
              <a:buFont typeface="Cambria"/>
              <a:buChar char="●"/>
            </a:pPr>
            <a:r>
              <a:rPr lang="en" sz="1800" dirty="0">
                <a:latin typeface="Cambria"/>
                <a:ea typeface="Cambria"/>
                <a:cs typeface="Cambria"/>
                <a:sym typeface="Cambria"/>
              </a:rPr>
              <a:t>Insects</a:t>
            </a:r>
            <a:endParaRPr sz="1800" dirty="0">
              <a:latin typeface="Cambria"/>
              <a:ea typeface="Cambria"/>
              <a:cs typeface="Cambria"/>
              <a:sym typeface="Cambria"/>
            </a:endParaRPr>
          </a:p>
          <a:p>
            <a:pPr marL="457200" lvl="0" indent="-342900" algn="l" rtl="0">
              <a:spcBef>
                <a:spcPts val="0"/>
              </a:spcBef>
              <a:spcAft>
                <a:spcPts val="0"/>
              </a:spcAft>
              <a:buSzPts val="1800"/>
              <a:buFont typeface="Cambria"/>
              <a:buChar char="●"/>
            </a:pPr>
            <a:r>
              <a:rPr lang="en" sz="1800" dirty="0">
                <a:latin typeface="Cambria"/>
                <a:ea typeface="Cambria"/>
                <a:cs typeface="Cambria"/>
                <a:sym typeface="Cambria"/>
              </a:rPr>
              <a:t>Mushrooms</a:t>
            </a:r>
            <a:endParaRPr sz="1800" dirty="0">
              <a:latin typeface="Calibri"/>
              <a:ea typeface="Calibri"/>
              <a:cs typeface="Calibri"/>
              <a:sym typeface="Calibri"/>
            </a:endParaRPr>
          </a:p>
        </p:txBody>
      </p:sp>
      <p:pic>
        <p:nvPicPr>
          <p:cNvPr id="146" name="Google Shape;146;p26"/>
          <p:cNvPicPr preferRelativeResize="0"/>
          <p:nvPr/>
        </p:nvPicPr>
        <p:blipFill rotWithShape="1">
          <a:blip r:embed="rId3">
            <a:alphaModFix/>
          </a:blip>
          <a:srcRect l="26116" t="18738" r="27363" b="18380"/>
          <a:stretch/>
        </p:blipFill>
        <p:spPr>
          <a:xfrm>
            <a:off x="841875" y="753762"/>
            <a:ext cx="3072298" cy="2335824"/>
          </a:xfrm>
          <a:prstGeom prst="rect">
            <a:avLst/>
          </a:prstGeom>
          <a:noFill/>
          <a:ln>
            <a:noFill/>
          </a:ln>
        </p:spPr>
      </p:pic>
      <p:pic>
        <p:nvPicPr>
          <p:cNvPr id="147" name="Google Shape;147;p26"/>
          <p:cNvPicPr preferRelativeResize="0"/>
          <p:nvPr/>
        </p:nvPicPr>
        <p:blipFill rotWithShape="1">
          <a:blip r:embed="rId4">
            <a:alphaModFix/>
          </a:blip>
          <a:srcRect l="23230" t="19046" r="23974" b="18691"/>
          <a:stretch/>
        </p:blipFill>
        <p:spPr>
          <a:xfrm>
            <a:off x="936800" y="3124100"/>
            <a:ext cx="2882448" cy="19120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Calibri"/>
                <a:ea typeface="Calibri"/>
                <a:cs typeface="Calibri"/>
                <a:sym typeface="Calibri"/>
              </a:rPr>
              <a:t>Carbon Storage</a:t>
            </a:r>
            <a:endParaRPr sz="6000"/>
          </a:p>
        </p:txBody>
      </p:sp>
      <p:sp>
        <p:nvSpPr>
          <p:cNvPr id="119" name="Google Shape;119;p22"/>
          <p:cNvSpPr txBox="1">
            <a:spLocks noGrp="1"/>
          </p:cNvSpPr>
          <p:nvPr>
            <p:ph type="subTitle" idx="1"/>
          </p:nvPr>
        </p:nvSpPr>
        <p:spPr>
          <a:xfrm>
            <a:off x="311700" y="1827275"/>
            <a:ext cx="8520600" cy="239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solidFill>
                  <a:schemeClr val="dk1"/>
                </a:solidFill>
                <a:latin typeface="Calibri"/>
                <a:ea typeface="Calibri"/>
                <a:cs typeface="Calibri"/>
                <a:sym typeface="Calibri"/>
              </a:rPr>
              <a:t>Removing and storing carbon is, of course, a critical</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issue given climate change. Models in the natural world have been managing carbon for millions of years.</a:t>
            </a:r>
            <a:endParaRPr sz="3000" dirty="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5"/>
          <p:cNvSpPr txBox="1">
            <a:spLocks noGrp="1"/>
          </p:cNvSpPr>
          <p:nvPr>
            <p:ph type="ctrTitle"/>
          </p:nvPr>
        </p:nvSpPr>
        <p:spPr>
          <a:xfrm>
            <a:off x="311708" y="0"/>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Calibri"/>
                <a:ea typeface="Calibri"/>
                <a:cs typeface="Calibri"/>
                <a:sym typeface="Calibri"/>
              </a:rPr>
              <a:t>Carbon Storage Hints</a:t>
            </a:r>
            <a:endParaRPr sz="4800"/>
          </a:p>
        </p:txBody>
      </p:sp>
      <p:sp>
        <p:nvSpPr>
          <p:cNvPr id="137" name="Google Shape;137;p25"/>
          <p:cNvSpPr txBox="1">
            <a:spLocks noGrp="1"/>
          </p:cNvSpPr>
          <p:nvPr>
            <p:ph type="subTitle" idx="1"/>
          </p:nvPr>
        </p:nvSpPr>
        <p:spPr>
          <a:xfrm>
            <a:off x="4666925" y="1385899"/>
            <a:ext cx="4260300" cy="17050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libri"/>
                <a:ea typeface="Calibri"/>
                <a:cs typeface="Calibri"/>
                <a:sym typeface="Calibri"/>
              </a:rPr>
              <a:t>Other ideas for carbon storage:</a:t>
            </a:r>
            <a:endParaRPr sz="1800" dirty="0">
              <a:latin typeface="Calibri"/>
              <a:ea typeface="Calibri"/>
              <a:cs typeface="Calibri"/>
              <a:sym typeface="Calibri"/>
            </a:endParaRPr>
          </a:p>
          <a:p>
            <a:pPr marL="400050" lvl="0" indent="-285750" algn="l" rtl="0">
              <a:spcBef>
                <a:spcPts val="0"/>
              </a:spcBef>
              <a:spcAft>
                <a:spcPts val="0"/>
              </a:spcAft>
              <a:buSzPts val="1800"/>
              <a:buFont typeface="Arial" panose="020B0604020202020204" pitchFamily="34" charset="0"/>
              <a:buChar char="•"/>
            </a:pPr>
            <a:r>
              <a:rPr lang="en" sz="1800" dirty="0">
                <a:latin typeface="Calibri"/>
                <a:ea typeface="Calibri"/>
                <a:cs typeface="Calibri"/>
                <a:sym typeface="Calibri"/>
              </a:rPr>
              <a:t>Soil</a:t>
            </a:r>
            <a:endParaRPr sz="1800" dirty="0">
              <a:latin typeface="Calibri"/>
              <a:ea typeface="Calibri"/>
              <a:cs typeface="Calibri"/>
              <a:sym typeface="Calibri"/>
            </a:endParaRPr>
          </a:p>
          <a:p>
            <a:pPr marL="400050" lvl="0" indent="-285750" algn="l" rtl="0">
              <a:spcBef>
                <a:spcPts val="0"/>
              </a:spcBef>
              <a:spcAft>
                <a:spcPts val="0"/>
              </a:spcAft>
              <a:buSzPts val="1800"/>
              <a:buFont typeface="Arial" panose="020B0604020202020204" pitchFamily="34" charset="0"/>
              <a:buChar char="•"/>
            </a:pPr>
            <a:r>
              <a:rPr lang="en" sz="1800" u="sng" dirty="0">
                <a:latin typeface="Calibri"/>
                <a:ea typeface="Calibri"/>
                <a:cs typeface="Calibri"/>
                <a:sym typeface="Calibri"/>
                <a:hlinkClick r:id="rId3"/>
              </a:rPr>
              <a:t>Tree/plants</a:t>
            </a:r>
            <a:r>
              <a:rPr lang="en" sz="1800" dirty="0">
                <a:latin typeface="Calibri"/>
                <a:ea typeface="Calibri"/>
                <a:cs typeface="Calibri"/>
                <a:sym typeface="Calibri"/>
              </a:rPr>
              <a:t> (video)</a:t>
            </a:r>
            <a:endParaRPr sz="1800" dirty="0">
              <a:latin typeface="Calibri"/>
              <a:ea typeface="Calibri"/>
              <a:cs typeface="Calibri"/>
              <a:sym typeface="Calibri"/>
            </a:endParaRPr>
          </a:p>
        </p:txBody>
      </p:sp>
      <p:pic>
        <p:nvPicPr>
          <p:cNvPr id="138" name="Google Shape;138;p25"/>
          <p:cNvPicPr preferRelativeResize="0"/>
          <p:nvPr/>
        </p:nvPicPr>
        <p:blipFill rotWithShape="1">
          <a:blip r:embed="rId4">
            <a:alphaModFix/>
          </a:blip>
          <a:srcRect l="23337" t="17770" r="23766" b="18785"/>
          <a:stretch/>
        </p:blipFill>
        <p:spPr>
          <a:xfrm>
            <a:off x="2755575" y="2479675"/>
            <a:ext cx="3430262" cy="2314224"/>
          </a:xfrm>
          <a:prstGeom prst="rect">
            <a:avLst/>
          </a:prstGeom>
          <a:noFill/>
          <a:ln>
            <a:noFill/>
          </a:ln>
        </p:spPr>
      </p:pic>
      <p:pic>
        <p:nvPicPr>
          <p:cNvPr id="139" name="Google Shape;139;p25"/>
          <p:cNvPicPr preferRelativeResize="0"/>
          <p:nvPr/>
        </p:nvPicPr>
        <p:blipFill rotWithShape="1">
          <a:blip r:embed="rId5">
            <a:alphaModFix/>
          </a:blip>
          <a:srcRect l="36337" t="19326" r="37408" b="18788"/>
          <a:stretch/>
        </p:blipFill>
        <p:spPr>
          <a:xfrm>
            <a:off x="237800" y="1727175"/>
            <a:ext cx="2312851" cy="3066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Calibri"/>
                <a:ea typeface="Calibri"/>
                <a:cs typeface="Calibri"/>
                <a:sym typeface="Calibri"/>
              </a:rPr>
              <a:t>Communication</a:t>
            </a:r>
            <a:endParaRPr sz="6000"/>
          </a:p>
        </p:txBody>
      </p:sp>
      <p:sp>
        <p:nvSpPr>
          <p:cNvPr id="125" name="Google Shape;125;p23"/>
          <p:cNvSpPr txBox="1">
            <a:spLocks noGrp="1"/>
          </p:cNvSpPr>
          <p:nvPr>
            <p:ph type="subTitle" idx="1"/>
          </p:nvPr>
        </p:nvSpPr>
        <p:spPr>
          <a:xfrm>
            <a:off x="311700" y="1827275"/>
            <a:ext cx="8520600" cy="235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solidFill>
                  <a:schemeClr val="dk1"/>
                </a:solidFill>
                <a:latin typeface="Calibri"/>
                <a:ea typeface="Calibri"/>
                <a:cs typeface="Calibri"/>
                <a:sym typeface="Calibri"/>
              </a:rPr>
              <a:t>Information plays a major role in human technologies,</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from cell phones to computer systems.</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What could nature teach us?</a:t>
            </a:r>
            <a:endParaRPr sz="3000" dirty="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ctrTitle"/>
          </p:nvPr>
        </p:nvSpPr>
        <p:spPr>
          <a:xfrm>
            <a:off x="311708" y="0"/>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Calibri"/>
                <a:ea typeface="Calibri"/>
                <a:cs typeface="Calibri"/>
                <a:sym typeface="Calibri"/>
              </a:rPr>
              <a:t>Communication Hints</a:t>
            </a:r>
            <a:endParaRPr sz="4800"/>
          </a:p>
        </p:txBody>
      </p:sp>
      <p:sp>
        <p:nvSpPr>
          <p:cNvPr id="161" name="Google Shape;161;p28"/>
          <p:cNvSpPr txBox="1">
            <a:spLocks noGrp="1"/>
          </p:cNvSpPr>
          <p:nvPr>
            <p:ph type="subTitle" idx="1"/>
          </p:nvPr>
        </p:nvSpPr>
        <p:spPr>
          <a:xfrm>
            <a:off x="4572000" y="862999"/>
            <a:ext cx="4260000" cy="4118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libri"/>
                <a:ea typeface="Calibri"/>
                <a:cs typeface="Calibri"/>
                <a:sym typeface="Calibri"/>
              </a:rPr>
              <a:t>Look at the picture to the left. </a:t>
            </a:r>
            <a:endParaRPr sz="1800" dirty="0">
              <a:latin typeface="Calibri"/>
              <a:ea typeface="Calibri"/>
              <a:cs typeface="Calibri"/>
              <a:sym typeface="Calibri"/>
            </a:endParaRPr>
          </a:p>
          <a:p>
            <a:pPr marL="0" lvl="0" indent="0" algn="l" rtl="0">
              <a:spcBef>
                <a:spcPts val="0"/>
              </a:spcBef>
              <a:spcAft>
                <a:spcPts val="0"/>
              </a:spcAft>
              <a:buNone/>
            </a:pPr>
            <a:r>
              <a:rPr lang="en" sz="1800" dirty="0">
                <a:latin typeface="Calibri"/>
                <a:ea typeface="Calibri"/>
                <a:cs typeface="Calibri"/>
                <a:sym typeface="Calibri"/>
              </a:rPr>
              <a:t>How is the shark changing or modifying its features (form)?</a:t>
            </a:r>
            <a:endParaRPr sz="1800" dirty="0">
              <a:latin typeface="Calibri"/>
              <a:ea typeface="Calibri"/>
              <a:cs typeface="Calibri"/>
              <a:sym typeface="Calibri"/>
            </a:endParaRPr>
          </a:p>
          <a:p>
            <a:pPr marL="0" lvl="0" indent="0" algn="l" rtl="0">
              <a:spcBef>
                <a:spcPts val="0"/>
              </a:spcBef>
              <a:spcAft>
                <a:spcPts val="0"/>
              </a:spcAft>
              <a:buNone/>
            </a:pPr>
            <a:r>
              <a:rPr lang="en" sz="1800" dirty="0">
                <a:latin typeface="Calibri"/>
                <a:ea typeface="Calibri"/>
                <a:cs typeface="Calibri"/>
                <a:sym typeface="Calibri"/>
              </a:rPr>
              <a:t>What is the purpose of this change (function)?</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 sz="1800" dirty="0">
                <a:latin typeface="Calibri"/>
                <a:ea typeface="Calibri"/>
                <a:cs typeface="Calibri"/>
                <a:sym typeface="Calibri"/>
              </a:rPr>
              <a:t>What are other ways that organisms communicate?</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 sz="1800" dirty="0">
                <a:latin typeface="Calibri"/>
                <a:ea typeface="Calibri"/>
                <a:cs typeface="Calibri"/>
                <a:sym typeface="Calibri"/>
              </a:rPr>
              <a:t>Other communication ideas:</a:t>
            </a:r>
            <a:endParaRPr sz="1200" dirty="0">
              <a:latin typeface="Calibri"/>
              <a:ea typeface="Calibri"/>
              <a:cs typeface="Calibri"/>
              <a:sym typeface="Calibri"/>
            </a:endParaRPr>
          </a:p>
          <a:p>
            <a:pPr marL="400050" lvl="0" indent="-285750" algn="l" rtl="0">
              <a:spcBef>
                <a:spcPts val="0"/>
              </a:spcBef>
              <a:spcAft>
                <a:spcPts val="0"/>
              </a:spcAft>
              <a:buSzPts val="1800"/>
              <a:buFont typeface="Arial" panose="020B0604020202020204" pitchFamily="34" charset="0"/>
              <a:buChar char="•"/>
            </a:pPr>
            <a:r>
              <a:rPr lang="en" sz="1800" dirty="0">
                <a:latin typeface="Calibri"/>
                <a:ea typeface="Calibri"/>
                <a:cs typeface="Calibri"/>
                <a:sym typeface="Calibri"/>
              </a:rPr>
              <a:t>Tree roots in a forest</a:t>
            </a:r>
            <a:endParaRPr sz="1800" dirty="0">
              <a:latin typeface="Calibri"/>
              <a:ea typeface="Calibri"/>
              <a:cs typeface="Calibri"/>
              <a:sym typeface="Calibri"/>
            </a:endParaRPr>
          </a:p>
          <a:p>
            <a:pPr marL="400050" lvl="0" indent="-285750" algn="l" rtl="0">
              <a:spcBef>
                <a:spcPts val="0"/>
              </a:spcBef>
              <a:spcAft>
                <a:spcPts val="0"/>
              </a:spcAft>
              <a:buSzPts val="1800"/>
              <a:buFont typeface="Arial" panose="020B0604020202020204" pitchFamily="34" charset="0"/>
              <a:buChar char="•"/>
            </a:pPr>
            <a:r>
              <a:rPr lang="en" sz="1800" dirty="0">
                <a:latin typeface="Calibri"/>
                <a:ea typeface="Calibri"/>
                <a:cs typeface="Calibri"/>
                <a:sym typeface="Calibri"/>
              </a:rPr>
              <a:t>Animal sounds </a:t>
            </a:r>
            <a:endParaRPr sz="1800" dirty="0">
              <a:latin typeface="Calibri"/>
              <a:ea typeface="Calibri"/>
              <a:cs typeface="Calibri"/>
              <a:sym typeface="Calibri"/>
            </a:endParaRPr>
          </a:p>
          <a:p>
            <a:pPr marL="400050" lvl="0" indent="-285750" algn="l" rtl="0">
              <a:spcBef>
                <a:spcPts val="0"/>
              </a:spcBef>
              <a:spcAft>
                <a:spcPts val="0"/>
              </a:spcAft>
              <a:buSzPts val="1800"/>
              <a:buFont typeface="Arial" panose="020B0604020202020204" pitchFamily="34" charset="0"/>
              <a:buChar char="•"/>
            </a:pPr>
            <a:r>
              <a:rPr lang="en" sz="1800" dirty="0">
                <a:latin typeface="Calibri"/>
                <a:ea typeface="Calibri"/>
                <a:cs typeface="Calibri"/>
                <a:sym typeface="Calibri"/>
              </a:rPr>
              <a:t>Color </a:t>
            </a:r>
            <a:endParaRPr sz="1800" dirty="0">
              <a:latin typeface="Calibri"/>
              <a:ea typeface="Calibri"/>
              <a:cs typeface="Calibri"/>
              <a:sym typeface="Calibri"/>
            </a:endParaRPr>
          </a:p>
          <a:p>
            <a:pPr marL="400050" lvl="0" indent="-285750" algn="l" rtl="0">
              <a:spcBef>
                <a:spcPts val="0"/>
              </a:spcBef>
              <a:spcAft>
                <a:spcPts val="0"/>
              </a:spcAft>
              <a:buSzPts val="1800"/>
              <a:buFont typeface="Arial" panose="020B0604020202020204" pitchFamily="34" charset="0"/>
              <a:buChar char="•"/>
            </a:pPr>
            <a:r>
              <a:rPr lang="en" sz="1800" dirty="0">
                <a:latin typeface="Calibri"/>
                <a:ea typeface="Calibri"/>
                <a:cs typeface="Calibri"/>
                <a:sym typeface="Calibri"/>
              </a:rPr>
              <a:t>Behavior </a:t>
            </a:r>
            <a:endParaRPr sz="1800" dirty="0">
              <a:latin typeface="Calibri"/>
              <a:ea typeface="Calibri"/>
              <a:cs typeface="Calibri"/>
              <a:sym typeface="Calibri"/>
            </a:endParaRPr>
          </a:p>
        </p:txBody>
      </p:sp>
      <p:pic>
        <p:nvPicPr>
          <p:cNvPr id="162" name="Google Shape;162;p28"/>
          <p:cNvPicPr preferRelativeResize="0"/>
          <p:nvPr/>
        </p:nvPicPr>
        <p:blipFill>
          <a:blip r:embed="rId3">
            <a:alphaModFix/>
          </a:blip>
          <a:stretch>
            <a:fillRect/>
          </a:stretch>
        </p:blipFill>
        <p:spPr>
          <a:xfrm>
            <a:off x="311700" y="939200"/>
            <a:ext cx="3933999" cy="3790575"/>
          </a:xfrm>
          <a:prstGeom prst="rect">
            <a:avLst/>
          </a:prstGeom>
          <a:noFill/>
          <a:ln>
            <a:noFill/>
          </a:ln>
        </p:spPr>
      </p:pic>
      <p:sp>
        <p:nvSpPr>
          <p:cNvPr id="163" name="Google Shape;163;p28"/>
          <p:cNvSpPr txBox="1"/>
          <p:nvPr/>
        </p:nvSpPr>
        <p:spPr>
          <a:xfrm>
            <a:off x="964137" y="4729775"/>
            <a:ext cx="2186400" cy="4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rgbClr val="0000FF"/>
                </a:solidFill>
                <a:latin typeface="Times"/>
                <a:ea typeface="Times"/>
                <a:cs typeface="Times"/>
                <a:sym typeface="Times"/>
                <a:hlinkClick r:id="rId4">
                  <a:extLst>
                    <a:ext uri="{A12FA001-AC4F-418D-AE19-62706E023703}">
                      <ahyp:hlinkClr xmlns:ahyp="http://schemas.microsoft.com/office/drawing/2018/hyperlinkcolor" val="tx"/>
                    </a:ext>
                  </a:extLst>
                </a:hlinkClick>
              </a:rPr>
              <a:t>https://commons.wikimedia.org/wiki/File:Shark_threat_display.svg</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Calibri"/>
                <a:ea typeface="Calibri"/>
                <a:cs typeface="Calibri"/>
                <a:sym typeface="Calibri"/>
              </a:rPr>
              <a:t>Movement/Transport</a:t>
            </a:r>
            <a:endParaRPr sz="6000"/>
          </a:p>
        </p:txBody>
      </p:sp>
      <p:sp>
        <p:nvSpPr>
          <p:cNvPr id="131" name="Google Shape;131;p24"/>
          <p:cNvSpPr txBox="1">
            <a:spLocks noGrp="1"/>
          </p:cNvSpPr>
          <p:nvPr>
            <p:ph type="subTitle" idx="1"/>
          </p:nvPr>
        </p:nvSpPr>
        <p:spPr>
          <a:xfrm>
            <a:off x="178350" y="1829625"/>
            <a:ext cx="8520600" cy="19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solidFill>
                  <a:schemeClr val="dk1"/>
                </a:solidFill>
                <a:latin typeface="Calibri"/>
                <a:ea typeface="Calibri"/>
                <a:cs typeface="Calibri"/>
                <a:sym typeface="Calibri"/>
              </a:rPr>
              <a:t>Nature has many different methods for movement.</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What ways can you think of? Can we learn more</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environmentally friendly ways to move from nature?</a:t>
            </a:r>
            <a:endParaRPr sz="3000" dirty="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ctrTitle"/>
          </p:nvPr>
        </p:nvSpPr>
        <p:spPr>
          <a:xfrm>
            <a:off x="311708" y="0"/>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Calibri"/>
                <a:ea typeface="Calibri"/>
                <a:cs typeface="Calibri"/>
                <a:sym typeface="Calibri"/>
              </a:rPr>
              <a:t>Movement/Transport Hints</a:t>
            </a:r>
            <a:endParaRPr sz="4800"/>
          </a:p>
        </p:txBody>
      </p:sp>
      <p:sp>
        <p:nvSpPr>
          <p:cNvPr id="153" name="Google Shape;153;p27"/>
          <p:cNvSpPr txBox="1">
            <a:spLocks noGrp="1"/>
          </p:cNvSpPr>
          <p:nvPr>
            <p:ph type="subTitle" idx="1"/>
          </p:nvPr>
        </p:nvSpPr>
        <p:spPr>
          <a:xfrm>
            <a:off x="4624900" y="1159250"/>
            <a:ext cx="4428300" cy="370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libri"/>
                <a:ea typeface="Calibri"/>
                <a:cs typeface="Calibri"/>
                <a:sym typeface="Calibri"/>
              </a:rPr>
              <a:t>Coconuts are hollow and can float. Why would these be important features? Can you think of any design or inventions that mimic this?</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 sz="1800" dirty="0">
                <a:latin typeface="Calibri"/>
                <a:ea typeface="Calibri"/>
                <a:cs typeface="Calibri"/>
                <a:sym typeface="Calibri"/>
              </a:rPr>
              <a:t>Other ideas for movement/transport:</a:t>
            </a:r>
            <a:endParaRPr sz="1800" dirty="0">
              <a:latin typeface="Calibri"/>
              <a:ea typeface="Calibri"/>
              <a:cs typeface="Calibri"/>
              <a:sym typeface="Calibri"/>
            </a:endParaRPr>
          </a:p>
          <a:p>
            <a:pPr marL="457200" lvl="0" indent="-342900" algn="l" rtl="0">
              <a:spcBef>
                <a:spcPts val="0"/>
              </a:spcBef>
              <a:spcAft>
                <a:spcPts val="0"/>
              </a:spcAft>
              <a:buSzPts val="1800"/>
              <a:buFont typeface="Cambria"/>
              <a:buChar char="●"/>
            </a:pPr>
            <a:r>
              <a:rPr lang="en" sz="1800" dirty="0">
                <a:latin typeface="Calibri"/>
                <a:ea typeface="Calibri"/>
                <a:cs typeface="Calibri"/>
                <a:sym typeface="Calibri"/>
              </a:rPr>
              <a:t>Seeds </a:t>
            </a:r>
            <a:endParaRPr sz="1800" dirty="0">
              <a:latin typeface="Calibri"/>
              <a:ea typeface="Calibri"/>
              <a:cs typeface="Calibri"/>
              <a:sym typeface="Calibri"/>
            </a:endParaRPr>
          </a:p>
          <a:p>
            <a:pPr marL="457200" lvl="0" indent="-342900" algn="l" rtl="0">
              <a:spcBef>
                <a:spcPts val="0"/>
              </a:spcBef>
              <a:spcAft>
                <a:spcPts val="0"/>
              </a:spcAft>
              <a:buSzPts val="1800"/>
              <a:buFont typeface="Cambria"/>
              <a:buChar char="●"/>
            </a:pPr>
            <a:r>
              <a:rPr lang="en" sz="1800" dirty="0">
                <a:latin typeface="Calibri"/>
                <a:ea typeface="Calibri"/>
                <a:cs typeface="Calibri"/>
                <a:sym typeface="Calibri"/>
              </a:rPr>
              <a:t>Body parts </a:t>
            </a:r>
            <a:endParaRPr sz="1800" dirty="0">
              <a:latin typeface="Calibri"/>
              <a:ea typeface="Calibri"/>
              <a:cs typeface="Calibri"/>
              <a:sym typeface="Calibri"/>
            </a:endParaRPr>
          </a:p>
          <a:p>
            <a:pPr marL="457200" lvl="0" indent="-342900" algn="l" rtl="0">
              <a:spcBef>
                <a:spcPts val="0"/>
              </a:spcBef>
              <a:spcAft>
                <a:spcPts val="0"/>
              </a:spcAft>
              <a:buSzPts val="1800"/>
              <a:buFont typeface="Cambria"/>
              <a:buChar char="●"/>
            </a:pPr>
            <a:r>
              <a:rPr lang="en" sz="1800" dirty="0">
                <a:latin typeface="Calibri"/>
                <a:ea typeface="Calibri"/>
                <a:cs typeface="Calibri"/>
                <a:sym typeface="Calibri"/>
              </a:rPr>
              <a:t>Water cycle</a:t>
            </a:r>
            <a:endParaRPr sz="1800" dirty="0">
              <a:latin typeface="Calibri"/>
              <a:ea typeface="Calibri"/>
              <a:cs typeface="Calibri"/>
              <a:sym typeface="Calibri"/>
            </a:endParaRPr>
          </a:p>
          <a:p>
            <a:pPr marL="457200" lvl="0" indent="-342900" algn="l" rtl="0">
              <a:spcBef>
                <a:spcPts val="0"/>
              </a:spcBef>
              <a:spcAft>
                <a:spcPts val="0"/>
              </a:spcAft>
              <a:buSzPts val="1800"/>
              <a:buFont typeface="Cambria"/>
              <a:buChar char="●"/>
            </a:pPr>
            <a:r>
              <a:rPr lang="en" sz="1800" dirty="0">
                <a:latin typeface="Calibri"/>
                <a:ea typeface="Calibri"/>
                <a:cs typeface="Calibri"/>
                <a:sym typeface="Calibri"/>
              </a:rPr>
              <a:t>Weather Patterns  </a:t>
            </a:r>
            <a:endParaRPr sz="1800" dirty="0">
              <a:latin typeface="Calibri"/>
              <a:ea typeface="Calibri"/>
              <a:cs typeface="Calibri"/>
              <a:sym typeface="Calibri"/>
            </a:endParaRPr>
          </a:p>
          <a:p>
            <a:pPr marL="457200" lvl="0" indent="-342900" algn="l" rtl="0">
              <a:spcBef>
                <a:spcPts val="0"/>
              </a:spcBef>
              <a:spcAft>
                <a:spcPts val="0"/>
              </a:spcAft>
              <a:buSzPts val="1800"/>
              <a:buFont typeface="Cambria"/>
              <a:buChar char="●"/>
            </a:pPr>
            <a:r>
              <a:rPr lang="en" sz="1800" dirty="0">
                <a:latin typeface="Calibri"/>
                <a:ea typeface="Calibri"/>
                <a:cs typeface="Calibri"/>
                <a:sym typeface="Calibri"/>
              </a:rPr>
              <a:t>Spirals − hurricanes, growth of shells, water drainage</a:t>
            </a:r>
            <a:endParaRPr sz="1800" dirty="0">
              <a:latin typeface="Calibri"/>
              <a:ea typeface="Calibri"/>
              <a:cs typeface="Calibri"/>
              <a:sym typeface="Calibri"/>
            </a:endParaRPr>
          </a:p>
        </p:txBody>
      </p:sp>
      <p:pic>
        <p:nvPicPr>
          <p:cNvPr id="154" name="Google Shape;154;p27"/>
          <p:cNvPicPr preferRelativeResize="0"/>
          <p:nvPr/>
        </p:nvPicPr>
        <p:blipFill>
          <a:blip r:embed="rId3">
            <a:alphaModFix/>
          </a:blip>
          <a:stretch>
            <a:fillRect/>
          </a:stretch>
        </p:blipFill>
        <p:spPr>
          <a:xfrm>
            <a:off x="193500" y="1159250"/>
            <a:ext cx="4174550" cy="3130899"/>
          </a:xfrm>
          <a:prstGeom prst="rect">
            <a:avLst/>
          </a:prstGeom>
          <a:noFill/>
          <a:ln>
            <a:noFill/>
          </a:ln>
        </p:spPr>
      </p:pic>
      <p:sp>
        <p:nvSpPr>
          <p:cNvPr id="155" name="Google Shape;155;p27"/>
          <p:cNvSpPr txBox="1"/>
          <p:nvPr/>
        </p:nvSpPr>
        <p:spPr>
          <a:xfrm>
            <a:off x="563375" y="4290150"/>
            <a:ext cx="3054600" cy="5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rgbClr val="1155CC"/>
                </a:solidFill>
                <a:latin typeface="Cambria"/>
                <a:ea typeface="Cambria"/>
                <a:cs typeface="Cambria"/>
                <a:sym typeface="Cambria"/>
                <a:hlinkClick r:id="rId4">
                  <a:extLst>
                    <a:ext uri="{A12FA001-AC4F-418D-AE19-62706E023703}">
                      <ahyp:hlinkClr xmlns:ahyp="http://schemas.microsoft.com/office/drawing/2018/hyperlinkcolor" val="tx"/>
                    </a:ext>
                  </a:extLst>
                </a:hlinkClick>
              </a:rPr>
              <a:t>https://commons.wikimedia.org/wiki/File:Sea_shells_on_top_of_a_coconut.jpg</a:t>
            </a:r>
            <a:endParaRPr sz="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Calibri"/>
                <a:ea typeface="Calibri"/>
                <a:cs typeface="Calibri"/>
                <a:sym typeface="Calibri"/>
              </a:rPr>
              <a:t>Recycling</a:t>
            </a:r>
            <a:endParaRPr sz="6000"/>
          </a:p>
        </p:txBody>
      </p:sp>
      <p:sp>
        <p:nvSpPr>
          <p:cNvPr id="169" name="Google Shape;169;p29"/>
          <p:cNvSpPr txBox="1">
            <a:spLocks noGrp="1"/>
          </p:cNvSpPr>
          <p:nvPr>
            <p:ph type="subTitle" idx="1"/>
          </p:nvPr>
        </p:nvSpPr>
        <p:spPr>
          <a:xfrm>
            <a:off x="311700" y="1827274"/>
            <a:ext cx="8520600" cy="16398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solidFill>
                  <a:schemeClr val="dk1"/>
                </a:solidFill>
                <a:latin typeface="Calibri"/>
                <a:ea typeface="Calibri"/>
                <a:cs typeface="Calibri"/>
                <a:sym typeface="Calibri"/>
              </a:rPr>
              <a:t>Recycling is an important and sometimes complex</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function. What are some of the ways nature has</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to solve this necessary function?</a:t>
            </a:r>
            <a:endParaRPr sz="3000" dirty="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4"/>
          <p:cNvSpPr txBox="1">
            <a:spLocks noGrp="1"/>
          </p:cNvSpPr>
          <p:nvPr>
            <p:ph type="ctrTitle"/>
          </p:nvPr>
        </p:nvSpPr>
        <p:spPr>
          <a:xfrm>
            <a:off x="311708" y="0"/>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Calibri"/>
                <a:ea typeface="Calibri"/>
                <a:cs typeface="Calibri"/>
                <a:sym typeface="Calibri"/>
              </a:rPr>
              <a:t>Recycling Hints</a:t>
            </a:r>
            <a:endParaRPr sz="4800"/>
          </a:p>
        </p:txBody>
      </p:sp>
      <p:sp>
        <p:nvSpPr>
          <p:cNvPr id="199" name="Google Shape;199;p34"/>
          <p:cNvSpPr txBox="1"/>
          <p:nvPr/>
        </p:nvSpPr>
        <p:spPr>
          <a:xfrm>
            <a:off x="4655725" y="1290375"/>
            <a:ext cx="4407600" cy="376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latin typeface="Cambria"/>
                <a:ea typeface="Cambria"/>
                <a:cs typeface="Cambria"/>
                <a:sym typeface="Cambria"/>
              </a:rPr>
              <a:t>Other recycling ideas:</a:t>
            </a:r>
            <a:endParaRPr sz="1800" dirty="0">
              <a:solidFill>
                <a:schemeClr val="dk2"/>
              </a:solidFill>
              <a:latin typeface="Cambria"/>
              <a:ea typeface="Cambria"/>
              <a:cs typeface="Cambria"/>
              <a:sym typeface="Cambria"/>
            </a:endParaRPr>
          </a:p>
          <a:p>
            <a:pPr marL="457200" lvl="0" indent="-342900" algn="l" rtl="0">
              <a:spcBef>
                <a:spcPts val="0"/>
              </a:spcBef>
              <a:spcAft>
                <a:spcPts val="0"/>
              </a:spcAft>
              <a:buClr>
                <a:schemeClr val="dk2"/>
              </a:buClr>
              <a:buSzPts val="1800"/>
              <a:buFont typeface="Cambria"/>
              <a:buChar char="●"/>
            </a:pPr>
            <a:r>
              <a:rPr lang="en" sz="1800" dirty="0">
                <a:solidFill>
                  <a:schemeClr val="dk2"/>
                </a:solidFill>
                <a:latin typeface="Cambria"/>
                <a:ea typeface="Cambria"/>
                <a:cs typeface="Cambria"/>
                <a:sym typeface="Cambria"/>
              </a:rPr>
              <a:t>Water cycle</a:t>
            </a:r>
            <a:endParaRPr sz="1800" dirty="0">
              <a:solidFill>
                <a:schemeClr val="dk2"/>
              </a:solidFill>
              <a:latin typeface="Cambria"/>
              <a:ea typeface="Cambria"/>
              <a:cs typeface="Cambria"/>
              <a:sym typeface="Cambria"/>
            </a:endParaRPr>
          </a:p>
          <a:p>
            <a:pPr marL="457200" lvl="0" indent="-342900" algn="l" rtl="0">
              <a:spcBef>
                <a:spcPts val="0"/>
              </a:spcBef>
              <a:spcAft>
                <a:spcPts val="0"/>
              </a:spcAft>
              <a:buClr>
                <a:schemeClr val="dk2"/>
              </a:buClr>
              <a:buSzPts val="1800"/>
              <a:buFont typeface="Cambria"/>
              <a:buChar char="●"/>
            </a:pPr>
            <a:r>
              <a:rPr lang="en" sz="1800" dirty="0">
                <a:solidFill>
                  <a:schemeClr val="dk2"/>
                </a:solidFill>
                <a:latin typeface="Cambria"/>
                <a:ea typeface="Cambria"/>
                <a:cs typeface="Cambria"/>
                <a:sym typeface="Cambria"/>
              </a:rPr>
              <a:t>Mushrooms</a:t>
            </a:r>
            <a:endParaRPr sz="1800" dirty="0">
              <a:solidFill>
                <a:schemeClr val="dk2"/>
              </a:solidFill>
              <a:latin typeface="Cambria"/>
              <a:ea typeface="Cambria"/>
              <a:cs typeface="Cambria"/>
              <a:sym typeface="Cambria"/>
            </a:endParaRPr>
          </a:p>
          <a:p>
            <a:pPr marL="457200" lvl="0" indent="-342900" algn="l" rtl="0">
              <a:spcBef>
                <a:spcPts val="0"/>
              </a:spcBef>
              <a:spcAft>
                <a:spcPts val="0"/>
              </a:spcAft>
              <a:buClr>
                <a:schemeClr val="dk2"/>
              </a:buClr>
              <a:buSzPts val="1800"/>
              <a:buFont typeface="Cambria"/>
              <a:buChar char="●"/>
            </a:pPr>
            <a:r>
              <a:rPr lang="en" sz="1800" dirty="0">
                <a:solidFill>
                  <a:schemeClr val="dk2"/>
                </a:solidFill>
                <a:latin typeface="Cambria"/>
                <a:ea typeface="Cambria"/>
                <a:cs typeface="Cambria"/>
                <a:sym typeface="Cambria"/>
              </a:rPr>
              <a:t>Detritivores</a:t>
            </a:r>
            <a:endParaRPr sz="1800" dirty="0">
              <a:solidFill>
                <a:schemeClr val="dk2"/>
              </a:solidFill>
              <a:latin typeface="Cambria"/>
              <a:ea typeface="Cambria"/>
              <a:cs typeface="Cambria"/>
              <a:sym typeface="Cambria"/>
            </a:endParaRPr>
          </a:p>
          <a:p>
            <a:pPr marL="457200" lvl="0" indent="-342900" algn="l" rtl="0">
              <a:spcBef>
                <a:spcPts val="0"/>
              </a:spcBef>
              <a:spcAft>
                <a:spcPts val="0"/>
              </a:spcAft>
              <a:buClr>
                <a:schemeClr val="dk2"/>
              </a:buClr>
              <a:buSzPts val="1800"/>
              <a:buFont typeface="Cambria"/>
              <a:buChar char="●"/>
            </a:pPr>
            <a:r>
              <a:rPr lang="en" sz="1800" dirty="0">
                <a:solidFill>
                  <a:schemeClr val="dk2"/>
                </a:solidFill>
                <a:latin typeface="Cambria"/>
                <a:ea typeface="Cambria"/>
                <a:cs typeface="Cambria"/>
                <a:sym typeface="Cambria"/>
              </a:rPr>
              <a:t>Food chain or webs</a:t>
            </a:r>
            <a:endParaRPr sz="1800" dirty="0">
              <a:solidFill>
                <a:schemeClr val="dk2"/>
              </a:solidFill>
              <a:latin typeface="Cambria"/>
              <a:ea typeface="Cambria"/>
              <a:cs typeface="Cambria"/>
              <a:sym typeface="Cambria"/>
            </a:endParaRPr>
          </a:p>
          <a:p>
            <a:pPr marL="457200" lvl="0" indent="-342900" algn="l" rtl="0">
              <a:spcBef>
                <a:spcPts val="0"/>
              </a:spcBef>
              <a:spcAft>
                <a:spcPts val="0"/>
              </a:spcAft>
              <a:buClr>
                <a:schemeClr val="dk2"/>
              </a:buClr>
              <a:buSzPts val="1800"/>
              <a:buFont typeface="Cambria"/>
              <a:buChar char="●"/>
            </a:pPr>
            <a:r>
              <a:rPr lang="en" sz="1800">
                <a:solidFill>
                  <a:schemeClr val="dk2"/>
                </a:solidFill>
                <a:latin typeface="Cambria"/>
                <a:ea typeface="Cambria"/>
                <a:cs typeface="Cambria"/>
                <a:sym typeface="Cambria"/>
              </a:rPr>
              <a:t>Whole ecosystems</a:t>
            </a:r>
            <a:endParaRPr sz="1800" dirty="0">
              <a:solidFill>
                <a:schemeClr val="dk2"/>
              </a:solidFill>
            </a:endParaRPr>
          </a:p>
        </p:txBody>
      </p:sp>
      <p:pic>
        <p:nvPicPr>
          <p:cNvPr id="200" name="Google Shape;200;p34"/>
          <p:cNvPicPr preferRelativeResize="0"/>
          <p:nvPr/>
        </p:nvPicPr>
        <p:blipFill>
          <a:blip r:embed="rId3">
            <a:alphaModFix/>
          </a:blip>
          <a:stretch>
            <a:fillRect/>
          </a:stretch>
        </p:blipFill>
        <p:spPr>
          <a:xfrm>
            <a:off x="1214450" y="1071725"/>
            <a:ext cx="2466975" cy="1847850"/>
          </a:xfrm>
          <a:prstGeom prst="rect">
            <a:avLst/>
          </a:prstGeom>
          <a:noFill/>
          <a:ln>
            <a:noFill/>
          </a:ln>
        </p:spPr>
      </p:pic>
      <p:pic>
        <p:nvPicPr>
          <p:cNvPr id="201" name="Google Shape;201;p34"/>
          <p:cNvPicPr preferRelativeResize="0"/>
          <p:nvPr/>
        </p:nvPicPr>
        <p:blipFill>
          <a:blip r:embed="rId4">
            <a:alphaModFix/>
          </a:blip>
          <a:stretch>
            <a:fillRect/>
          </a:stretch>
        </p:blipFill>
        <p:spPr>
          <a:xfrm>
            <a:off x="152400" y="3179025"/>
            <a:ext cx="2533650" cy="1809750"/>
          </a:xfrm>
          <a:prstGeom prst="rect">
            <a:avLst/>
          </a:prstGeom>
          <a:noFill/>
          <a:ln>
            <a:noFill/>
          </a:ln>
        </p:spPr>
      </p:pic>
      <p:pic>
        <p:nvPicPr>
          <p:cNvPr id="202" name="Google Shape;202;p34"/>
          <p:cNvPicPr preferRelativeResize="0"/>
          <p:nvPr/>
        </p:nvPicPr>
        <p:blipFill>
          <a:blip r:embed="rId5">
            <a:alphaModFix/>
          </a:blip>
          <a:stretch>
            <a:fillRect/>
          </a:stretch>
        </p:blipFill>
        <p:spPr>
          <a:xfrm>
            <a:off x="2873150" y="3098094"/>
            <a:ext cx="4184574" cy="1982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0"/>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Calibri"/>
                <a:ea typeface="Calibri"/>
                <a:cs typeface="Calibri"/>
                <a:sym typeface="Calibri"/>
              </a:rPr>
              <a:t>MAKE  YOUR OWN 1</a:t>
            </a:r>
            <a:endParaRPr sz="6000"/>
          </a:p>
        </p:txBody>
      </p:sp>
      <p:sp>
        <p:nvSpPr>
          <p:cNvPr id="175" name="Google Shape;175;p30"/>
          <p:cNvSpPr txBox="1">
            <a:spLocks noGrp="1"/>
          </p:cNvSpPr>
          <p:nvPr>
            <p:ph type="subTitle" idx="1"/>
          </p:nvPr>
        </p:nvSpPr>
        <p:spPr>
          <a:xfrm>
            <a:off x="311700" y="182727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1"/>
                </a:solidFill>
                <a:latin typeface="Calibri"/>
                <a:ea typeface="Calibri"/>
                <a:cs typeface="Calibri"/>
                <a:sym typeface="Calibri"/>
              </a:rPr>
              <a:t>Add description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ctrTitle"/>
          </p:nvPr>
        </p:nvSpPr>
        <p:spPr>
          <a:xfrm>
            <a:off x="219258" y="0"/>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Calibri"/>
                <a:ea typeface="Calibri"/>
                <a:cs typeface="Calibri"/>
                <a:sym typeface="Calibri"/>
              </a:rPr>
              <a:t>Water Flow Hints</a:t>
            </a:r>
            <a:endParaRPr sz="4800"/>
          </a:p>
        </p:txBody>
      </p:sp>
      <p:sp>
        <p:nvSpPr>
          <p:cNvPr id="87" name="Google Shape;87;p18"/>
          <p:cNvSpPr txBox="1">
            <a:spLocks noGrp="1"/>
          </p:cNvSpPr>
          <p:nvPr>
            <p:ph type="subTitle" idx="1"/>
          </p:nvPr>
        </p:nvSpPr>
        <p:spPr>
          <a:xfrm>
            <a:off x="6083050" y="918000"/>
            <a:ext cx="3060900" cy="422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M</a:t>
            </a:r>
            <a:r>
              <a:rPr lang="en" sz="1800" dirty="0">
                <a:latin typeface="Calibri"/>
                <a:ea typeface="Calibri"/>
                <a:cs typeface="Calibri"/>
                <a:sym typeface="Calibri"/>
              </a:rPr>
              <a:t>ANY inventions have been inspired by the vortex created from water flow. Here is one example of a faucet that conserves water using a vortex.</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 sz="1800" dirty="0">
                <a:latin typeface="Calibri"/>
                <a:ea typeface="Calibri"/>
                <a:cs typeface="Calibri"/>
                <a:sym typeface="Calibri"/>
              </a:rPr>
              <a:t>Think about the relationship between form and function. </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 sz="1800" dirty="0">
                <a:latin typeface="Calibri"/>
                <a:ea typeface="Calibri"/>
                <a:cs typeface="Calibri"/>
                <a:sym typeface="Calibri"/>
              </a:rPr>
              <a:t>Other water flow ideas:</a:t>
            </a:r>
            <a:endParaRPr sz="1800" dirty="0">
              <a:latin typeface="Calibri"/>
              <a:ea typeface="Calibri"/>
              <a:cs typeface="Calibri"/>
              <a:sym typeface="Calibri"/>
            </a:endParaRPr>
          </a:p>
          <a:p>
            <a:pPr marL="400050" lvl="0" indent="-285750" algn="l" rtl="0">
              <a:spcBef>
                <a:spcPts val="0"/>
              </a:spcBef>
              <a:spcAft>
                <a:spcPts val="0"/>
              </a:spcAft>
              <a:buSzPts val="1800"/>
              <a:buFont typeface="Arial" panose="020B0604020202020204" pitchFamily="34" charset="0"/>
              <a:buChar char="•"/>
            </a:pPr>
            <a:r>
              <a:rPr lang="en" sz="1800" dirty="0">
                <a:latin typeface="Calibri"/>
                <a:ea typeface="Calibri"/>
                <a:cs typeface="Calibri"/>
                <a:sym typeface="Calibri"/>
              </a:rPr>
              <a:t>Roots/trees − capillary action, xylem </a:t>
            </a:r>
            <a:endParaRPr sz="1800" dirty="0">
              <a:latin typeface="Calibri"/>
              <a:ea typeface="Calibri"/>
              <a:cs typeface="Calibri"/>
              <a:sym typeface="Calibri"/>
            </a:endParaRPr>
          </a:p>
          <a:p>
            <a:pPr marL="400050" lvl="0" indent="-285750" algn="l" rtl="0">
              <a:spcBef>
                <a:spcPts val="0"/>
              </a:spcBef>
              <a:spcAft>
                <a:spcPts val="0"/>
              </a:spcAft>
              <a:buSzPts val="1800"/>
              <a:buFont typeface="Arial" panose="020B0604020202020204" pitchFamily="34" charset="0"/>
              <a:buChar char="•"/>
            </a:pPr>
            <a:r>
              <a:rPr lang="en" sz="1800" dirty="0">
                <a:latin typeface="Calibri"/>
                <a:ea typeface="Calibri"/>
                <a:cs typeface="Calibri"/>
                <a:sym typeface="Calibri"/>
              </a:rPr>
              <a:t>Water cycle</a:t>
            </a:r>
            <a:endParaRPr sz="1800" dirty="0">
              <a:latin typeface="Calibri"/>
              <a:ea typeface="Calibri"/>
              <a:cs typeface="Calibri"/>
              <a:sym typeface="Calibri"/>
            </a:endParaRPr>
          </a:p>
          <a:p>
            <a:pPr marL="400050" lvl="0" indent="-285750" algn="l" rtl="0">
              <a:spcBef>
                <a:spcPts val="0"/>
              </a:spcBef>
              <a:spcAft>
                <a:spcPts val="0"/>
              </a:spcAft>
              <a:buSzPts val="1800"/>
              <a:buFont typeface="Arial" panose="020B0604020202020204" pitchFamily="34" charset="0"/>
              <a:buChar char="•"/>
            </a:pPr>
            <a:r>
              <a:rPr lang="en" sz="1800" dirty="0">
                <a:latin typeface="Calibri"/>
                <a:ea typeface="Calibri"/>
                <a:cs typeface="Calibri"/>
                <a:sym typeface="Calibri"/>
              </a:rPr>
              <a:t>Currents </a:t>
            </a:r>
            <a:endParaRPr sz="1800" dirty="0">
              <a:latin typeface="Calibri"/>
              <a:ea typeface="Calibri"/>
              <a:cs typeface="Calibri"/>
              <a:sym typeface="Calibri"/>
            </a:endParaRPr>
          </a:p>
          <a:p>
            <a:pPr marL="0" lvl="0" indent="0" algn="ctr" rtl="0">
              <a:spcBef>
                <a:spcPts val="0"/>
              </a:spcBef>
              <a:spcAft>
                <a:spcPts val="0"/>
              </a:spcAft>
              <a:buNone/>
            </a:pPr>
            <a:endParaRPr sz="1800" dirty="0"/>
          </a:p>
          <a:p>
            <a:pPr marL="0" lvl="0" indent="0" algn="l" rtl="0">
              <a:spcBef>
                <a:spcPts val="0"/>
              </a:spcBef>
              <a:spcAft>
                <a:spcPts val="0"/>
              </a:spcAft>
              <a:buNone/>
            </a:pPr>
            <a:endParaRPr sz="1800" dirty="0"/>
          </a:p>
        </p:txBody>
      </p:sp>
      <p:pic>
        <p:nvPicPr>
          <p:cNvPr id="88" name="Google Shape;88;p18"/>
          <p:cNvPicPr preferRelativeResize="0"/>
          <p:nvPr/>
        </p:nvPicPr>
        <p:blipFill>
          <a:blip r:embed="rId3">
            <a:alphaModFix/>
          </a:blip>
          <a:stretch>
            <a:fillRect/>
          </a:stretch>
        </p:blipFill>
        <p:spPr>
          <a:xfrm>
            <a:off x="87975" y="1088175"/>
            <a:ext cx="3714802" cy="2786101"/>
          </a:xfrm>
          <a:prstGeom prst="rect">
            <a:avLst/>
          </a:prstGeom>
          <a:noFill/>
          <a:ln>
            <a:noFill/>
          </a:ln>
        </p:spPr>
      </p:pic>
      <p:sp>
        <p:nvSpPr>
          <p:cNvPr id="89" name="Google Shape;89;p18"/>
          <p:cNvSpPr txBox="1"/>
          <p:nvPr/>
        </p:nvSpPr>
        <p:spPr>
          <a:xfrm>
            <a:off x="708900" y="3881975"/>
            <a:ext cx="22413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191B26"/>
                </a:solidFill>
                <a:highlight>
                  <a:srgbClr val="FFFFFF"/>
                </a:highlight>
                <a:latin typeface="Calibri"/>
                <a:ea typeface="Calibri"/>
                <a:cs typeface="Calibri"/>
                <a:sym typeface="Calibri"/>
              </a:rPr>
              <a:t>Image by </a:t>
            </a:r>
            <a:r>
              <a:rPr lang="en" sz="800" u="sng">
                <a:solidFill>
                  <a:srgbClr val="191B26"/>
                </a:solidFill>
                <a:highlight>
                  <a:srgbClr val="FFFFFF"/>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orca13p</a:t>
            </a:r>
            <a:r>
              <a:rPr lang="en" sz="800">
                <a:solidFill>
                  <a:srgbClr val="191B26"/>
                </a:solidFill>
                <a:highlight>
                  <a:srgbClr val="FFFFFF"/>
                </a:highlight>
                <a:latin typeface="Calibri"/>
                <a:ea typeface="Calibri"/>
                <a:cs typeface="Calibri"/>
                <a:sym typeface="Calibri"/>
              </a:rPr>
              <a:t> from </a:t>
            </a:r>
            <a:r>
              <a:rPr lang="en" sz="800" u="sng">
                <a:solidFill>
                  <a:srgbClr val="191B26"/>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 sz="1100">
                <a:solidFill>
                  <a:srgbClr val="191B26"/>
                </a:solidFill>
                <a:highlight>
                  <a:srgbClr val="FFFFFF"/>
                </a:highlight>
              </a:rPr>
              <a:t> </a:t>
            </a:r>
            <a:endParaRPr/>
          </a:p>
        </p:txBody>
      </p:sp>
      <p:pic>
        <p:nvPicPr>
          <p:cNvPr id="90" name="Google Shape;90;p18"/>
          <p:cNvPicPr preferRelativeResize="0"/>
          <p:nvPr/>
        </p:nvPicPr>
        <p:blipFill>
          <a:blip r:embed="rId6">
            <a:alphaModFix/>
          </a:blip>
          <a:stretch>
            <a:fillRect/>
          </a:stretch>
        </p:blipFill>
        <p:spPr>
          <a:xfrm>
            <a:off x="3911699" y="1095875"/>
            <a:ext cx="2062438" cy="27861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Add your own visuals </a:t>
            </a:r>
            <a:endParaRPr/>
          </a:p>
          <a:p>
            <a:pPr marL="0" lvl="0" indent="0" algn="ctr" rtl="0">
              <a:spcBef>
                <a:spcPts val="0"/>
              </a:spcBef>
              <a:spcAft>
                <a:spcPts val="0"/>
              </a:spcAft>
              <a:buNone/>
            </a:pPr>
            <a:r>
              <a:rPr lang="en"/>
              <a:t>and scaffolding 1</a:t>
            </a:r>
            <a:endParaRPr/>
          </a:p>
        </p:txBody>
      </p:sp>
      <p:sp>
        <p:nvSpPr>
          <p:cNvPr id="193" name="Google Shape;193;p3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1"/>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Calibri"/>
                <a:ea typeface="Calibri"/>
                <a:cs typeface="Calibri"/>
                <a:sym typeface="Calibri"/>
              </a:rPr>
              <a:t>MAKE  YOUR OWN 2</a:t>
            </a:r>
            <a:endParaRPr sz="6000"/>
          </a:p>
        </p:txBody>
      </p:sp>
      <p:sp>
        <p:nvSpPr>
          <p:cNvPr id="181" name="Google Shape;181;p31"/>
          <p:cNvSpPr txBox="1">
            <a:spLocks noGrp="1"/>
          </p:cNvSpPr>
          <p:nvPr>
            <p:ph type="subTitle" idx="1"/>
          </p:nvPr>
        </p:nvSpPr>
        <p:spPr>
          <a:xfrm>
            <a:off x="311700" y="182727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1"/>
                </a:solidFill>
                <a:latin typeface="Calibri"/>
                <a:ea typeface="Calibri"/>
                <a:cs typeface="Calibri"/>
                <a:sym typeface="Calibri"/>
              </a:rPr>
              <a:t>Add description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Add your own visuals </a:t>
            </a:r>
            <a:endParaRPr dirty="0"/>
          </a:p>
          <a:p>
            <a:pPr marL="0" lvl="0" indent="0" algn="ctr" rtl="0">
              <a:spcBef>
                <a:spcPts val="0"/>
              </a:spcBef>
              <a:spcAft>
                <a:spcPts val="0"/>
              </a:spcAft>
              <a:buNone/>
            </a:pPr>
            <a:r>
              <a:rPr lang="en" dirty="0"/>
              <a:t>and scaffolding 2</a:t>
            </a:r>
            <a:endParaRPr dirty="0"/>
          </a:p>
        </p:txBody>
      </p:sp>
      <p:sp>
        <p:nvSpPr>
          <p:cNvPr id="208" name="Google Shape;208;p3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2"/>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Calibri"/>
                <a:ea typeface="Calibri"/>
                <a:cs typeface="Calibri"/>
                <a:sym typeface="Calibri"/>
              </a:rPr>
              <a:t>MAKE  YOUR OWN 3</a:t>
            </a:r>
            <a:endParaRPr sz="6000"/>
          </a:p>
        </p:txBody>
      </p:sp>
      <p:sp>
        <p:nvSpPr>
          <p:cNvPr id="187" name="Google Shape;187;p32"/>
          <p:cNvSpPr txBox="1">
            <a:spLocks noGrp="1"/>
          </p:cNvSpPr>
          <p:nvPr>
            <p:ph type="subTitle" idx="1"/>
          </p:nvPr>
        </p:nvSpPr>
        <p:spPr>
          <a:xfrm>
            <a:off x="311700" y="182727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1"/>
                </a:solidFill>
                <a:latin typeface="Calibri"/>
                <a:ea typeface="Calibri"/>
                <a:cs typeface="Calibri"/>
                <a:sym typeface="Calibri"/>
              </a:rPr>
              <a:t>Add description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Add your own visuals </a:t>
            </a:r>
            <a:endParaRPr dirty="0"/>
          </a:p>
          <a:p>
            <a:pPr marL="0" lvl="0" indent="0" algn="ctr" rtl="0">
              <a:spcBef>
                <a:spcPts val="0"/>
              </a:spcBef>
              <a:spcAft>
                <a:spcPts val="0"/>
              </a:spcAft>
              <a:buNone/>
            </a:pPr>
            <a:r>
              <a:rPr lang="en" dirty="0"/>
              <a:t>and scaffolding 3</a:t>
            </a:r>
            <a:endParaRPr dirty="0"/>
          </a:p>
        </p:txBody>
      </p:sp>
      <p:sp>
        <p:nvSpPr>
          <p:cNvPr id="214" name="Google Shape;214;p3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Calibri"/>
                <a:ea typeface="Calibri"/>
                <a:cs typeface="Calibri"/>
                <a:sym typeface="Calibri"/>
              </a:rPr>
              <a:t>Adhesion</a:t>
            </a:r>
            <a:endParaRPr sz="6000"/>
          </a:p>
        </p:txBody>
      </p:sp>
      <p:sp>
        <p:nvSpPr>
          <p:cNvPr id="61" name="Google Shape;61;p14"/>
          <p:cNvSpPr txBox="1">
            <a:spLocks noGrp="1"/>
          </p:cNvSpPr>
          <p:nvPr>
            <p:ph type="subTitle" idx="1"/>
          </p:nvPr>
        </p:nvSpPr>
        <p:spPr>
          <a:xfrm>
            <a:off x="311700" y="18272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solidFill>
                  <a:schemeClr val="dk1"/>
                </a:solidFill>
                <a:latin typeface="Calibri"/>
                <a:ea typeface="Calibri"/>
                <a:cs typeface="Calibri"/>
                <a:sym typeface="Calibri"/>
              </a:rPr>
              <a:t>From your tennis shoes to your desk at school, adhesives or glues are a major part of our world. Finding non-toxic and high-performance solutions would have wide value in human technologies.</a:t>
            </a:r>
            <a:endParaRPr sz="3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ctrTitle"/>
          </p:nvPr>
        </p:nvSpPr>
        <p:spPr>
          <a:xfrm>
            <a:off x="270608" y="0"/>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chemeClr val="accent2"/>
                </a:solidFill>
                <a:latin typeface="Calibri"/>
                <a:ea typeface="Calibri"/>
                <a:cs typeface="Calibri"/>
                <a:sym typeface="Calibri"/>
              </a:rPr>
              <a:t>Adhesion Hints</a:t>
            </a:r>
            <a:endParaRPr sz="4800">
              <a:solidFill>
                <a:schemeClr val="accent2"/>
              </a:solidFill>
            </a:endParaRPr>
          </a:p>
        </p:txBody>
      </p:sp>
      <p:sp>
        <p:nvSpPr>
          <p:cNvPr id="79" name="Google Shape;79;p17"/>
          <p:cNvSpPr txBox="1">
            <a:spLocks noGrp="1"/>
          </p:cNvSpPr>
          <p:nvPr>
            <p:ph type="subTitle" idx="1"/>
          </p:nvPr>
        </p:nvSpPr>
        <p:spPr>
          <a:xfrm>
            <a:off x="4423700" y="1103800"/>
            <a:ext cx="4484700" cy="38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libri"/>
                <a:ea typeface="Calibri"/>
                <a:cs typeface="Calibri"/>
                <a:sym typeface="Calibri"/>
              </a:rPr>
              <a:t>Geckos have inspired design in many ways, including Geckskin created by researchers at the University of Massachusetts Amherst. </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 sz="1800" dirty="0">
                <a:latin typeface="Calibri"/>
                <a:ea typeface="Calibri"/>
                <a:cs typeface="Calibri"/>
                <a:sym typeface="Calibri"/>
              </a:rPr>
              <a:t>What features allow geckos to stick to surfaces to climb so well? </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 sz="1800" dirty="0">
                <a:latin typeface="Calibri"/>
                <a:ea typeface="Calibri"/>
                <a:cs typeface="Calibri"/>
                <a:sym typeface="Calibri"/>
              </a:rPr>
              <a:t>Other adhesion ideas:</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Barnacle</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Snail foot</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Byssal threads with mussels</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Squid Suckers</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Coral attachments</a:t>
            </a:r>
            <a:endParaRPr sz="1800" dirty="0">
              <a:latin typeface="Calibri"/>
              <a:ea typeface="Calibri"/>
              <a:cs typeface="Calibri"/>
              <a:sym typeface="Calibri"/>
            </a:endParaRPr>
          </a:p>
        </p:txBody>
      </p:sp>
      <p:pic>
        <p:nvPicPr>
          <p:cNvPr id="80" name="Google Shape;80;p17"/>
          <p:cNvPicPr preferRelativeResize="0"/>
          <p:nvPr/>
        </p:nvPicPr>
        <p:blipFill>
          <a:blip r:embed="rId3">
            <a:alphaModFix/>
          </a:blip>
          <a:stretch>
            <a:fillRect/>
          </a:stretch>
        </p:blipFill>
        <p:spPr>
          <a:xfrm>
            <a:off x="162675" y="1181500"/>
            <a:ext cx="3986800" cy="2800724"/>
          </a:xfrm>
          <a:prstGeom prst="rect">
            <a:avLst/>
          </a:prstGeom>
          <a:noFill/>
          <a:ln>
            <a:noFill/>
          </a:ln>
        </p:spPr>
      </p:pic>
      <p:sp>
        <p:nvSpPr>
          <p:cNvPr id="81" name="Google Shape;81;p17"/>
          <p:cNvSpPr txBox="1"/>
          <p:nvPr/>
        </p:nvSpPr>
        <p:spPr>
          <a:xfrm>
            <a:off x="260813" y="3973525"/>
            <a:ext cx="2962200" cy="5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rgbClr val="0000FF"/>
                </a:solidFill>
                <a:latin typeface="Times"/>
                <a:ea typeface="Times"/>
                <a:cs typeface="Times"/>
                <a:sym typeface="Times"/>
                <a:hlinkClick r:id="rId4">
                  <a:extLst>
                    <a:ext uri="{A12FA001-AC4F-418D-AE19-62706E023703}">
                      <ahyp:hlinkClr xmlns:ahyp="http://schemas.microsoft.com/office/drawing/2018/hyperlinkcolor" val="tx"/>
                    </a:ext>
                  </a:extLst>
                </a:hlinkClick>
              </a:rPr>
              <a:t>https://commons.wikimedia.org/wiki/File:Gecko%27s_secret_power_-_Matteo_Gabaglio.jpg</a:t>
            </a:r>
            <a:endParaRPr sz="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Calibri"/>
                <a:ea typeface="Calibri"/>
                <a:cs typeface="Calibri"/>
                <a:sym typeface="Calibri"/>
              </a:rPr>
              <a:t>Filter</a:t>
            </a:r>
            <a:endParaRPr sz="6000"/>
          </a:p>
        </p:txBody>
      </p:sp>
      <p:sp>
        <p:nvSpPr>
          <p:cNvPr id="67" name="Google Shape;67;p15"/>
          <p:cNvSpPr txBox="1">
            <a:spLocks noGrp="1"/>
          </p:cNvSpPr>
          <p:nvPr>
            <p:ph type="subTitle" idx="1"/>
          </p:nvPr>
        </p:nvSpPr>
        <p:spPr>
          <a:xfrm>
            <a:off x="311700" y="1827274"/>
            <a:ext cx="8520600" cy="17541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solidFill>
                  <a:schemeClr val="dk1"/>
                </a:solidFill>
                <a:latin typeface="Calibri"/>
                <a:ea typeface="Calibri"/>
                <a:cs typeface="Calibri"/>
                <a:sym typeface="Calibri"/>
              </a:rPr>
              <a:t>Lots of organisms filter, and human</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technologies (e.g., air ducts) require</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effective filtering as well.</a:t>
            </a:r>
            <a:endParaRPr sz="3000"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ctrTitle"/>
          </p:nvPr>
        </p:nvSpPr>
        <p:spPr>
          <a:xfrm>
            <a:off x="260333" y="0"/>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Calibri"/>
                <a:ea typeface="Calibri"/>
                <a:cs typeface="Calibri"/>
                <a:sym typeface="Calibri"/>
              </a:rPr>
              <a:t>Filter Hints</a:t>
            </a:r>
            <a:endParaRPr sz="4800"/>
          </a:p>
        </p:txBody>
      </p:sp>
      <p:sp>
        <p:nvSpPr>
          <p:cNvPr id="104" name="Google Shape;104;p20"/>
          <p:cNvSpPr txBox="1">
            <a:spLocks noGrp="1"/>
          </p:cNvSpPr>
          <p:nvPr>
            <p:ph type="subTitle" idx="1"/>
          </p:nvPr>
        </p:nvSpPr>
        <p:spPr>
          <a:xfrm>
            <a:off x="4804575" y="1216738"/>
            <a:ext cx="4260300" cy="3748325"/>
          </a:xfrm>
          <a:prstGeom prst="rect">
            <a:avLst/>
          </a:prstGeom>
        </p:spPr>
        <p:txBody>
          <a:bodyPr spcFirstLastPara="1" wrap="square" lIns="91425" tIns="91425" rIns="91425" bIns="91425" anchor="t" anchorCtr="0">
            <a:noAutofit/>
          </a:bodyPr>
          <a:lstStyle/>
          <a:p>
            <a:pPr marL="0" lvl="0" indent="0" algn="l"/>
            <a:r>
              <a:rPr lang="es-ES" sz="1800" dirty="0" err="1">
                <a:latin typeface="Calibri"/>
                <a:ea typeface="Calibri"/>
                <a:cs typeface="Calibri"/>
                <a:sym typeface="Calibri"/>
              </a:rPr>
              <a:t>There</a:t>
            </a:r>
            <a:r>
              <a:rPr lang="es-ES" sz="1800" dirty="0">
                <a:latin typeface="Calibri"/>
                <a:ea typeface="Calibri"/>
                <a:cs typeface="Calibri"/>
                <a:sym typeface="Calibri"/>
              </a:rPr>
              <a:t> are </a:t>
            </a:r>
            <a:r>
              <a:rPr lang="es-ES" sz="1800" dirty="0" err="1">
                <a:latin typeface="Calibri"/>
                <a:ea typeface="Calibri"/>
                <a:cs typeface="Calibri"/>
                <a:sym typeface="Calibri"/>
              </a:rPr>
              <a:t>many</a:t>
            </a:r>
            <a:r>
              <a:rPr lang="es-ES" sz="1800" dirty="0">
                <a:latin typeface="Calibri"/>
                <a:ea typeface="Calibri"/>
                <a:cs typeface="Calibri"/>
                <a:sym typeface="Calibri"/>
              </a:rPr>
              <a:t> </a:t>
            </a:r>
            <a:r>
              <a:rPr lang="es-ES" sz="1800" dirty="0" err="1">
                <a:latin typeface="Calibri"/>
                <a:ea typeface="Calibri"/>
                <a:cs typeface="Calibri"/>
                <a:sym typeface="Calibri"/>
              </a:rPr>
              <a:t>organisms</a:t>
            </a:r>
            <a:r>
              <a:rPr lang="es-ES" sz="1800" dirty="0">
                <a:latin typeface="Calibri"/>
                <a:ea typeface="Calibri"/>
                <a:cs typeface="Calibri"/>
                <a:sym typeface="Calibri"/>
              </a:rPr>
              <a:t> </a:t>
            </a:r>
            <a:r>
              <a:rPr lang="es-ES" sz="1800" dirty="0" err="1">
                <a:latin typeface="Calibri"/>
                <a:ea typeface="Calibri"/>
                <a:cs typeface="Calibri"/>
                <a:sym typeface="Calibri"/>
              </a:rPr>
              <a:t>that</a:t>
            </a:r>
            <a:r>
              <a:rPr lang="es-ES" sz="1800" dirty="0">
                <a:latin typeface="Calibri"/>
                <a:ea typeface="Calibri"/>
                <a:cs typeface="Calibri"/>
                <a:sym typeface="Calibri"/>
              </a:rPr>
              <a:t> </a:t>
            </a:r>
            <a:r>
              <a:rPr lang="es-ES" sz="1800" dirty="0" err="1">
                <a:latin typeface="Calibri"/>
                <a:ea typeface="Calibri"/>
                <a:cs typeface="Calibri"/>
                <a:sym typeface="Calibri"/>
              </a:rPr>
              <a:t>filter</a:t>
            </a:r>
            <a:r>
              <a:rPr lang="es-ES" sz="1800" dirty="0">
                <a:latin typeface="Calibri"/>
                <a:ea typeface="Calibri"/>
                <a:cs typeface="Calibri"/>
                <a:sym typeface="Calibri"/>
              </a:rPr>
              <a:t> </a:t>
            </a:r>
            <a:r>
              <a:rPr lang="es-ES" sz="1800" dirty="0" err="1">
                <a:latin typeface="Calibri"/>
                <a:ea typeface="Calibri"/>
                <a:cs typeface="Calibri"/>
                <a:sym typeface="Calibri"/>
              </a:rPr>
              <a:t>water</a:t>
            </a:r>
            <a:r>
              <a:rPr lang="es-ES" sz="1800" dirty="0">
                <a:latin typeface="Calibri"/>
                <a:ea typeface="Calibri"/>
                <a:cs typeface="Calibri"/>
                <a:sym typeface="Calibri"/>
              </a:rPr>
              <a:t> to </a:t>
            </a:r>
            <a:r>
              <a:rPr lang="es-ES" sz="1800" dirty="0" err="1">
                <a:latin typeface="Calibri"/>
                <a:ea typeface="Calibri"/>
                <a:cs typeface="Calibri"/>
                <a:sym typeface="Calibri"/>
              </a:rPr>
              <a:t>eat</a:t>
            </a:r>
            <a:r>
              <a:rPr lang="es-ES" sz="1800" dirty="0">
                <a:latin typeface="Calibri"/>
                <a:ea typeface="Calibri"/>
                <a:cs typeface="Calibri"/>
                <a:sym typeface="Calibri"/>
              </a:rPr>
              <a:t>. </a:t>
            </a:r>
            <a:r>
              <a:rPr lang="es-ES" sz="1800" dirty="0" err="1">
                <a:latin typeface="Calibri"/>
                <a:ea typeface="Calibri"/>
                <a:cs typeface="Calibri"/>
                <a:sym typeface="Calibri"/>
              </a:rPr>
              <a:t>They</a:t>
            </a:r>
            <a:r>
              <a:rPr lang="es-ES" sz="1800" dirty="0">
                <a:latin typeface="Calibri"/>
                <a:ea typeface="Calibri"/>
                <a:cs typeface="Calibri"/>
                <a:sym typeface="Calibri"/>
              </a:rPr>
              <a:t> </a:t>
            </a:r>
            <a:r>
              <a:rPr lang="es-ES" sz="1800" dirty="0" err="1">
                <a:latin typeface="Calibri"/>
                <a:ea typeface="Calibri"/>
                <a:cs typeface="Calibri"/>
                <a:sym typeface="Calibri"/>
              </a:rPr>
              <a:t>remove</a:t>
            </a:r>
            <a:r>
              <a:rPr lang="es-ES" sz="1800" dirty="0">
                <a:latin typeface="Calibri"/>
                <a:ea typeface="Calibri"/>
                <a:cs typeface="Calibri"/>
                <a:sym typeface="Calibri"/>
              </a:rPr>
              <a:t> </a:t>
            </a:r>
            <a:r>
              <a:rPr lang="es-ES" sz="1800" dirty="0" err="1">
                <a:latin typeface="Calibri"/>
                <a:ea typeface="Calibri"/>
                <a:cs typeface="Calibri"/>
                <a:sym typeface="Calibri"/>
              </a:rPr>
              <a:t>unwanted</a:t>
            </a:r>
            <a:r>
              <a:rPr lang="es-ES" sz="1800" dirty="0">
                <a:latin typeface="Calibri"/>
                <a:ea typeface="Calibri"/>
                <a:cs typeface="Calibri"/>
                <a:sym typeface="Calibri"/>
              </a:rPr>
              <a:t> </a:t>
            </a:r>
            <a:r>
              <a:rPr lang="es-ES" sz="1800" dirty="0" err="1">
                <a:latin typeface="Calibri"/>
                <a:ea typeface="Calibri"/>
                <a:cs typeface="Calibri"/>
                <a:sym typeface="Calibri"/>
              </a:rPr>
              <a:t>objects</a:t>
            </a:r>
            <a:r>
              <a:rPr lang="es-ES" sz="1800" dirty="0">
                <a:latin typeface="Calibri"/>
                <a:ea typeface="Calibri"/>
                <a:cs typeface="Calibri"/>
                <a:sym typeface="Calibri"/>
              </a:rPr>
              <a:t> and </a:t>
            </a:r>
            <a:r>
              <a:rPr lang="es-ES" sz="1800" dirty="0" err="1">
                <a:latin typeface="Calibri"/>
                <a:ea typeface="Calibri"/>
                <a:cs typeface="Calibri"/>
                <a:sym typeface="Calibri"/>
              </a:rPr>
              <a:t>only</a:t>
            </a:r>
            <a:r>
              <a:rPr lang="es-ES" sz="1800" dirty="0">
                <a:latin typeface="Calibri"/>
                <a:ea typeface="Calibri"/>
                <a:cs typeface="Calibri"/>
                <a:sym typeface="Calibri"/>
              </a:rPr>
              <a:t> </a:t>
            </a:r>
            <a:r>
              <a:rPr lang="es-ES" sz="1800" dirty="0" err="1">
                <a:latin typeface="Calibri"/>
                <a:ea typeface="Calibri"/>
                <a:cs typeface="Calibri"/>
                <a:sym typeface="Calibri"/>
              </a:rPr>
              <a:t>keep</a:t>
            </a:r>
            <a:r>
              <a:rPr lang="es-ES" sz="1800" dirty="0">
                <a:latin typeface="Calibri"/>
                <a:ea typeface="Calibri"/>
                <a:cs typeface="Calibri"/>
                <a:sym typeface="Calibri"/>
              </a:rPr>
              <a:t> </a:t>
            </a:r>
            <a:r>
              <a:rPr lang="es-ES" sz="1800" dirty="0" err="1">
                <a:latin typeface="Calibri"/>
                <a:ea typeface="Calibri"/>
                <a:cs typeface="Calibri"/>
                <a:sym typeface="Calibri"/>
              </a:rPr>
              <a:t>what</a:t>
            </a:r>
            <a:r>
              <a:rPr lang="es-ES" sz="1800" dirty="0">
                <a:latin typeface="Calibri"/>
                <a:ea typeface="Calibri"/>
                <a:cs typeface="Calibri"/>
                <a:sym typeface="Calibri"/>
              </a:rPr>
              <a:t> </a:t>
            </a:r>
            <a:r>
              <a:rPr lang="es-ES" sz="1800" dirty="0" err="1">
                <a:latin typeface="Calibri"/>
                <a:ea typeface="Calibri"/>
                <a:cs typeface="Calibri"/>
                <a:sym typeface="Calibri"/>
              </a:rPr>
              <a:t>is</a:t>
            </a:r>
            <a:r>
              <a:rPr lang="es-ES" sz="1800" dirty="0">
                <a:latin typeface="Calibri"/>
                <a:ea typeface="Calibri"/>
                <a:cs typeface="Calibri"/>
                <a:sym typeface="Calibri"/>
              </a:rPr>
              <a:t> </a:t>
            </a:r>
            <a:r>
              <a:rPr lang="es-ES" sz="1800" dirty="0" err="1">
                <a:latin typeface="Calibri"/>
                <a:ea typeface="Calibri"/>
                <a:cs typeface="Calibri"/>
                <a:sym typeface="Calibri"/>
              </a:rPr>
              <a:t>helpful</a:t>
            </a:r>
            <a:r>
              <a:rPr lang="es-ES" sz="1800" dirty="0">
                <a:latin typeface="Calibri"/>
                <a:ea typeface="Calibri"/>
                <a:cs typeface="Calibri"/>
                <a:sym typeface="Calibri"/>
              </a:rPr>
              <a:t> </a:t>
            </a:r>
            <a:r>
              <a:rPr lang="es-ES" sz="1800" dirty="0" err="1">
                <a:latin typeface="Calibri"/>
                <a:ea typeface="Calibri"/>
                <a:cs typeface="Calibri"/>
                <a:sym typeface="Calibri"/>
              </a:rPr>
              <a:t>or</a:t>
            </a:r>
            <a:r>
              <a:rPr lang="es-ES" sz="1800" dirty="0">
                <a:latin typeface="Calibri"/>
                <a:ea typeface="Calibri"/>
                <a:cs typeface="Calibri"/>
                <a:sym typeface="Calibri"/>
              </a:rPr>
              <a:t> </a:t>
            </a:r>
            <a:r>
              <a:rPr lang="es-ES" sz="1800" dirty="0" err="1">
                <a:latin typeface="Calibri"/>
                <a:ea typeface="Calibri"/>
                <a:cs typeface="Calibri"/>
                <a:sym typeface="Calibri"/>
              </a:rPr>
              <a:t>important</a:t>
            </a:r>
            <a:r>
              <a:rPr lang="es-ES" sz="1800" dirty="0">
                <a:latin typeface="Calibri"/>
                <a:ea typeface="Calibri"/>
                <a:cs typeface="Calibri"/>
                <a:sym typeface="Calibri"/>
              </a:rPr>
              <a:t>. </a:t>
            </a: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 sz="1800" dirty="0">
                <a:latin typeface="Calibri"/>
                <a:ea typeface="Calibri"/>
                <a:cs typeface="Calibri"/>
                <a:sym typeface="Calibri"/>
              </a:rPr>
              <a:t>Others filter ideas: </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Countercurrent exchange system in circulatory/respiratory systems</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Peat − salt marshes</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Filter feeders (baleen whales, planktivorous sharks, gill rakers) </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Gills/lungs</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Plants</a:t>
            </a:r>
            <a:endParaRPr sz="1800" dirty="0">
              <a:latin typeface="Calibri"/>
              <a:ea typeface="Calibri"/>
              <a:cs typeface="Calibri"/>
              <a:sym typeface="Calibri"/>
            </a:endParaRPr>
          </a:p>
        </p:txBody>
      </p:sp>
      <p:pic>
        <p:nvPicPr>
          <p:cNvPr id="105" name="Google Shape;105;p20"/>
          <p:cNvPicPr preferRelativeResize="0"/>
          <p:nvPr/>
        </p:nvPicPr>
        <p:blipFill rotWithShape="1">
          <a:blip r:embed="rId3">
            <a:alphaModFix/>
          </a:blip>
          <a:srcRect l="26813" t="19049" r="28407" b="20858"/>
          <a:stretch/>
        </p:blipFill>
        <p:spPr>
          <a:xfrm>
            <a:off x="2569825" y="3242900"/>
            <a:ext cx="2338752" cy="1765425"/>
          </a:xfrm>
          <a:prstGeom prst="rect">
            <a:avLst/>
          </a:prstGeom>
          <a:noFill/>
          <a:ln>
            <a:noFill/>
          </a:ln>
        </p:spPr>
      </p:pic>
      <p:pic>
        <p:nvPicPr>
          <p:cNvPr id="106" name="Google Shape;106;p20"/>
          <p:cNvPicPr preferRelativeResize="0"/>
          <p:nvPr/>
        </p:nvPicPr>
        <p:blipFill rotWithShape="1">
          <a:blip r:embed="rId4">
            <a:alphaModFix/>
          </a:blip>
          <a:srcRect l="25909" t="18511" r="27372" b="18567"/>
          <a:stretch/>
        </p:blipFill>
        <p:spPr>
          <a:xfrm>
            <a:off x="79125" y="3043000"/>
            <a:ext cx="2594213" cy="1965325"/>
          </a:xfrm>
          <a:prstGeom prst="rect">
            <a:avLst/>
          </a:prstGeom>
          <a:noFill/>
          <a:ln>
            <a:noFill/>
          </a:ln>
        </p:spPr>
      </p:pic>
      <p:pic>
        <p:nvPicPr>
          <p:cNvPr id="107" name="Google Shape;107;p20"/>
          <p:cNvPicPr preferRelativeResize="0"/>
          <p:nvPr/>
        </p:nvPicPr>
        <p:blipFill>
          <a:blip r:embed="rId5">
            <a:alphaModFix/>
          </a:blip>
          <a:stretch>
            <a:fillRect/>
          </a:stretch>
        </p:blipFill>
        <p:spPr>
          <a:xfrm>
            <a:off x="742123" y="757300"/>
            <a:ext cx="3446024" cy="2285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Calibri"/>
                <a:ea typeface="Calibri"/>
                <a:cs typeface="Calibri"/>
                <a:sym typeface="Calibri"/>
              </a:rPr>
              <a:t>Cleaning</a:t>
            </a:r>
            <a:endParaRPr sz="6000"/>
          </a:p>
        </p:txBody>
      </p:sp>
      <p:sp>
        <p:nvSpPr>
          <p:cNvPr id="73" name="Google Shape;73;p16"/>
          <p:cNvSpPr txBox="1">
            <a:spLocks noGrp="1"/>
          </p:cNvSpPr>
          <p:nvPr>
            <p:ph type="subTitle" idx="1"/>
          </p:nvPr>
        </p:nvSpPr>
        <p:spPr>
          <a:xfrm>
            <a:off x="311700" y="1827275"/>
            <a:ext cx="8520600" cy="166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solidFill>
                  <a:schemeClr val="dk1"/>
                </a:solidFill>
                <a:latin typeface="Calibri"/>
                <a:ea typeface="Calibri"/>
                <a:cs typeface="Calibri"/>
                <a:sym typeface="Calibri"/>
              </a:rPr>
              <a:t>Nature doesn’t use detergents</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to clean. What are some other ways</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nature uses?</a:t>
            </a:r>
            <a:endParaRPr sz="3000"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ctrTitle"/>
          </p:nvPr>
        </p:nvSpPr>
        <p:spPr>
          <a:xfrm>
            <a:off x="311708" y="0"/>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Calibri"/>
                <a:ea typeface="Calibri"/>
                <a:cs typeface="Calibri"/>
                <a:sym typeface="Calibri"/>
              </a:rPr>
              <a:t>Cleaning Hints</a:t>
            </a:r>
            <a:endParaRPr sz="4800"/>
          </a:p>
        </p:txBody>
      </p:sp>
      <p:sp>
        <p:nvSpPr>
          <p:cNvPr id="96" name="Google Shape;96;p19"/>
          <p:cNvSpPr txBox="1">
            <a:spLocks noGrp="1"/>
          </p:cNvSpPr>
          <p:nvPr>
            <p:ph type="subTitle" idx="1"/>
          </p:nvPr>
        </p:nvSpPr>
        <p:spPr>
          <a:xfrm>
            <a:off x="4357775" y="1107599"/>
            <a:ext cx="4685100" cy="3759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libri"/>
                <a:ea typeface="Calibri"/>
                <a:cs typeface="Calibri"/>
                <a:sym typeface="Calibri"/>
              </a:rPr>
              <a:t>This is a cleaner shrimp on an eel. It may look like the eel is eating the shrimp, but actually the shrimp is eating ectoparasites and dead skin for its meal, and the eel is getting cleaned. </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 sz="1800" dirty="0">
                <a:latin typeface="Calibri"/>
                <a:ea typeface="Calibri"/>
                <a:cs typeface="Calibri"/>
                <a:sym typeface="Calibri"/>
              </a:rPr>
              <a:t>How can organisms be used to clean our environment?</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 sz="1800" dirty="0">
                <a:latin typeface="Calibri"/>
                <a:ea typeface="Calibri"/>
                <a:cs typeface="Calibri"/>
                <a:sym typeface="Calibri"/>
              </a:rPr>
              <a:t>Other cleaning ideas:</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Plants (</a:t>
            </a:r>
            <a:r>
              <a:rPr lang="en" sz="1800" u="sng" dirty="0">
                <a:latin typeface="Calibri"/>
                <a:ea typeface="Calibri"/>
                <a:cs typeface="Calibri"/>
                <a:sym typeface="Calibri"/>
                <a:hlinkClick r:id="rId3"/>
              </a:rPr>
              <a:t>lotus</a:t>
            </a:r>
            <a:r>
              <a:rPr lang="en" sz="1800" dirty="0">
                <a:latin typeface="Calibri"/>
                <a:ea typeface="Calibri"/>
                <a:cs typeface="Calibri"/>
                <a:sym typeface="Calibri"/>
              </a:rPr>
              <a:t>, kale)</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Birds − preening</a:t>
            </a:r>
            <a:endParaRPr sz="18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dirty="0">
                <a:latin typeface="Calibri"/>
                <a:ea typeface="Calibri"/>
                <a:cs typeface="Calibri"/>
                <a:sym typeface="Calibri"/>
              </a:rPr>
              <a:t>Cleaning stations in marine environments</a:t>
            </a:r>
            <a:endParaRPr sz="1800" dirty="0">
              <a:latin typeface="Calibri"/>
              <a:ea typeface="Calibri"/>
              <a:cs typeface="Calibri"/>
              <a:sym typeface="Calibri"/>
            </a:endParaRPr>
          </a:p>
        </p:txBody>
      </p:sp>
      <p:pic>
        <p:nvPicPr>
          <p:cNvPr id="97" name="Google Shape;97;p19"/>
          <p:cNvPicPr preferRelativeResize="0"/>
          <p:nvPr/>
        </p:nvPicPr>
        <p:blipFill>
          <a:blip r:embed="rId4">
            <a:alphaModFix/>
          </a:blip>
          <a:stretch>
            <a:fillRect/>
          </a:stretch>
        </p:blipFill>
        <p:spPr>
          <a:xfrm>
            <a:off x="131875" y="1254900"/>
            <a:ext cx="4094200" cy="3070650"/>
          </a:xfrm>
          <a:prstGeom prst="rect">
            <a:avLst/>
          </a:prstGeom>
          <a:noFill/>
          <a:ln>
            <a:noFill/>
          </a:ln>
        </p:spPr>
      </p:pic>
      <p:sp>
        <p:nvSpPr>
          <p:cNvPr id="98" name="Google Shape;98;p19"/>
          <p:cNvSpPr txBox="1"/>
          <p:nvPr/>
        </p:nvSpPr>
        <p:spPr>
          <a:xfrm>
            <a:off x="1263700" y="4469275"/>
            <a:ext cx="2220600" cy="3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chemeClr val="hlink"/>
                </a:solidFill>
                <a:hlinkClick r:id="rId5"/>
              </a:rPr>
              <a:t>7597017388_06f0b81243_b.jpg</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Calibri"/>
                <a:ea typeface="Calibri"/>
                <a:cs typeface="Calibri"/>
                <a:sym typeface="Calibri"/>
              </a:rPr>
              <a:t>Waste Removal</a:t>
            </a:r>
            <a:endParaRPr sz="6000"/>
          </a:p>
        </p:txBody>
      </p:sp>
      <p:sp>
        <p:nvSpPr>
          <p:cNvPr id="113" name="Google Shape;113;p21"/>
          <p:cNvSpPr txBox="1">
            <a:spLocks noGrp="1"/>
          </p:cNvSpPr>
          <p:nvPr>
            <p:ph type="subTitle" idx="1"/>
          </p:nvPr>
        </p:nvSpPr>
        <p:spPr>
          <a:xfrm>
            <a:off x="311700" y="1827275"/>
            <a:ext cx="8520600" cy="212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solidFill>
                  <a:schemeClr val="dk1"/>
                </a:solidFill>
                <a:latin typeface="Calibri"/>
                <a:ea typeface="Calibri"/>
                <a:cs typeface="Calibri"/>
                <a:sym typeface="Calibri"/>
              </a:rPr>
              <a:t>In nature, there really is no such thing as waste.</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In contrast, humans produce about 96% waste for</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every 4% product. Could we learn a better way to</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 sz="3000" dirty="0">
                <a:solidFill>
                  <a:schemeClr val="dk1"/>
                </a:solidFill>
                <a:latin typeface="Calibri"/>
                <a:ea typeface="Calibri"/>
                <a:cs typeface="Calibri"/>
                <a:sym typeface="Calibri"/>
              </a:rPr>
              <a:t>make what we need?</a:t>
            </a:r>
            <a:endParaRPr sz="3000"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903</Words>
  <Application>Microsoft Office PowerPoint</Application>
  <PresentationFormat>On-screen Show (16:9)</PresentationFormat>
  <Paragraphs>139</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Cambria</vt:lpstr>
      <vt:lpstr>Times</vt:lpstr>
      <vt:lpstr>Simple Light</vt:lpstr>
      <vt:lpstr>Water Flow</vt:lpstr>
      <vt:lpstr>Water Flow Hints</vt:lpstr>
      <vt:lpstr>Adhesion</vt:lpstr>
      <vt:lpstr>Adhesion Hints</vt:lpstr>
      <vt:lpstr>Filter</vt:lpstr>
      <vt:lpstr>Filter Hints</vt:lpstr>
      <vt:lpstr>Cleaning</vt:lpstr>
      <vt:lpstr>Cleaning Hints</vt:lpstr>
      <vt:lpstr>Waste Removal</vt:lpstr>
      <vt:lpstr>Waste Removal Hints</vt:lpstr>
      <vt:lpstr>Carbon Storage</vt:lpstr>
      <vt:lpstr>Carbon Storage Hints</vt:lpstr>
      <vt:lpstr>Communication</vt:lpstr>
      <vt:lpstr>Communication Hints</vt:lpstr>
      <vt:lpstr>Movement/Transport</vt:lpstr>
      <vt:lpstr>Movement/Transport Hints</vt:lpstr>
      <vt:lpstr>Recycling</vt:lpstr>
      <vt:lpstr>Recycling Hints</vt:lpstr>
      <vt:lpstr>MAKE  YOUR OWN 1</vt:lpstr>
      <vt:lpstr>Add your own visuals  and scaffolding 1</vt:lpstr>
      <vt:lpstr>MAKE  YOUR OWN 2</vt:lpstr>
      <vt:lpstr>Add your own visuals  and scaffolding 2</vt:lpstr>
      <vt:lpstr>MAKE  YOUR OWN 3</vt:lpstr>
      <vt:lpstr>Add your own visuals  and scaffolding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Flow</dc:title>
  <cp:lastModifiedBy>Rosalyne Cowie</cp:lastModifiedBy>
  <cp:revision>6</cp:revision>
  <dcterms:modified xsi:type="dcterms:W3CDTF">2021-05-21T09:04:48Z</dcterms:modified>
</cp:coreProperties>
</file>