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39" r:id="rId2"/>
    <p:sldId id="270" r:id="rId3"/>
    <p:sldId id="27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9" autoAdjust="0"/>
    <p:restoredTop sz="95799" autoAdjust="0"/>
  </p:normalViewPr>
  <p:slideViewPr>
    <p:cSldViewPr snapToGrid="0">
      <p:cViewPr varScale="1">
        <p:scale>
          <a:sx n="72" d="100"/>
          <a:sy n="72" d="100"/>
        </p:scale>
        <p:origin x="-128" y="-15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579F2-9E04-4740-B111-58ADD3C41A57}" type="datetimeFigureOut">
              <a:rPr lang="en-GB" smtClean="0"/>
              <a:pPr/>
              <a:t>15/12/17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B57BE-73C0-418F-9F80-D063FF79DB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43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:p14="http://schemas.microsoft.com/office/powerpoint/2010/main" val="2317153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97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97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47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42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63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15/12/17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13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15/12/17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01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15/12/17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44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15/12/17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29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15/12/17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63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15/12/17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79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30E2-0E3E-49EB-997D-01400722AB5A}" type="datetimeFigureOut">
              <a:rPr lang="en-GB" smtClean="0"/>
              <a:pPr/>
              <a:t>15/12/17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39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235870" y="2948543"/>
            <a:ext cx="9720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Juego</a:t>
            </a:r>
            <a:r>
              <a:rPr lang="en-US" sz="5000" dirty="0">
                <a:solidFill>
                  <a:schemeClr val="tx2"/>
                </a:solidFill>
                <a:latin typeface="Helvetica Neue Light"/>
                <a:cs typeface="Helvetica Neue Light"/>
              </a:rPr>
              <a:t> R0 </a:t>
            </a:r>
            <a:endParaRPr lang="en-US" sz="5000" dirty="0">
              <a:latin typeface="Helvetica Neue Light"/>
              <a:cs typeface="Helvetica Neue Ligh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986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148642" y="2725999"/>
            <a:ext cx="6227043" cy="3426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Sarampión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endParaRPr lang="en-US" sz="3000" dirty="0" smtClean="0">
              <a:solidFill>
                <a:schemeClr val="tx2"/>
              </a:solidFill>
              <a:latin typeface="Helvetica Neue Light"/>
              <a:cs typeface="Helvetica Neue Light"/>
            </a:endParaRPr>
          </a:p>
          <a:p>
            <a:pPr>
              <a:spcAft>
                <a:spcPts val="1100"/>
              </a:spcAft>
            </a:pP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Rabia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		</a:t>
            </a: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Gripe 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					</a:t>
            </a: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Varicela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endParaRPr lang="en-US" sz="3000" dirty="0" smtClean="0">
              <a:solidFill>
                <a:schemeClr val="tx2"/>
              </a:solidFill>
              <a:latin typeface="Helvetica Neue Light"/>
              <a:cs typeface="Helvetica Neue Light"/>
            </a:endParaRPr>
          </a:p>
          <a:p>
            <a:pPr>
              <a:spcAft>
                <a:spcPts val="1100"/>
              </a:spcAft>
            </a:pP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Ébola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(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Oeste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africano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) 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			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Indice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de </a:t>
            </a: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transmisibilidad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(R0) </a:t>
            </a:r>
          </a:p>
        </p:txBody>
      </p:sp>
      <p:pic>
        <p:nvPicPr>
          <p:cNvPr id="13" name="Picture 12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075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073339" y="2725998"/>
            <a:ext cx="6227043" cy="29956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Rabia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				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0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Gripe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				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1–2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Ébola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(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Oeste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africano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) 	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1–2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Varicela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   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			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10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Sarampión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			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16–18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Indice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de </a:t>
            </a: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transmisibilidad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(R0) 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13" name="Picture 12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381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180</Words>
  <Application>Microsoft Macintosh PowerPoint</Application>
  <PresentationFormat>Custom</PresentationFormat>
  <Paragraphs>28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London School of Hygiene &amp; Tropical Medicine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James Mannoor</cp:lastModifiedBy>
  <cp:revision>16</cp:revision>
  <dcterms:created xsi:type="dcterms:W3CDTF">2015-07-20T15:19:23Z</dcterms:created>
  <dcterms:modified xsi:type="dcterms:W3CDTF">2017-12-15T09:40:23Z</dcterms:modified>
</cp:coreProperties>
</file>