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39" r:id="rId2"/>
    <p:sldId id="270" r:id="rId3"/>
    <p:sldId id="27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9" autoAdjust="0"/>
    <p:restoredTop sz="95799" autoAdjust="0"/>
  </p:normalViewPr>
  <p:slideViewPr>
    <p:cSldViewPr snapToGrid="0">
      <p:cViewPr varScale="1">
        <p:scale>
          <a:sx n="134" d="100"/>
          <a:sy n="134" d="100"/>
        </p:scale>
        <p:origin x="-104" y="-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579F2-9E04-4740-B111-58ADD3C41A57}" type="datetimeFigureOut">
              <a:rPr lang="en-GB" smtClean="0"/>
              <a:pPr/>
              <a:t>17.12.17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B57BE-73C0-418F-9F80-D063FF79DBE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439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Summary from VC2: results from trial survey; cholera; spatial spread model</a:t>
            </a:r>
          </a:p>
        </p:txBody>
      </p:sp>
    </p:spTree>
    <p:extLst>
      <p:ext uri="{BB962C8B-B14F-4D97-AF65-F5344CB8AC3E}">
        <p14:creationId xmlns:p14="http://schemas.microsoft.com/office/powerpoint/2010/main" val="2317153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17.12.17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972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17.12.17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976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17.12.17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479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17.12.17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42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17.12.17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63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17.12.17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134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17.12.17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01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17.12.17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446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17.12.17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29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17.12.17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63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17.12.17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79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630E2-0E3E-49EB-997D-01400722AB5A}" type="datetimeFigureOut">
              <a:rPr lang="en-GB" smtClean="0"/>
              <a:pPr/>
              <a:t>17.12.17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39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235870" y="2948543"/>
            <a:ext cx="97202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000" dirty="0">
                <a:solidFill>
                  <a:schemeClr val="tx2"/>
                </a:solidFill>
                <a:latin typeface="Helvetica Neue Light"/>
                <a:cs typeface="Helvetica Neue Light"/>
              </a:rPr>
              <a:t>Παιχνίδι R0 </a:t>
            </a:r>
            <a:endParaRPr lang="en-US" sz="5000" dirty="0">
              <a:latin typeface="Helvetica Neue Light"/>
              <a:cs typeface="Helvetica Neue Ligh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|</a:t>
            </a:r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Τεύχος 40: 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Κα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</a:rPr>
              <a:t>λοκ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α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</a:rPr>
              <a:t>ίρι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213560"/>
            <a:ext cx="12115800" cy="5539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Υποστηρικτικό υλικό για</a:t>
            </a:r>
            <a:r>
              <a:rPr lang="el-GR" sz="1200" dirty="0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r>
              <a:rPr lang="de-DE" sz="1200" dirty="0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/>
            </a:r>
            <a:br>
              <a:rPr lang="de-DE" sz="1200" dirty="0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</a:br>
            <a:r>
              <a:rPr lang="en-US" sz="1200" dirty="0" err="1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dirty="0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A et al. (2017) Disease dynamics: understanding the spread of diseases. </a:t>
            </a:r>
            <a:r>
              <a:rPr lang="en-US" sz="1200" i="1" dirty="0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</a:t>
            </a:r>
            <a:r>
              <a:rPr lang="en-US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in School </a:t>
            </a:r>
            <a:r>
              <a:rPr lang="en-US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 – 56. </a:t>
            </a:r>
            <a:r>
              <a:rPr lang="en-US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/2017/issue40/ </a:t>
            </a:r>
            <a:r>
              <a:rPr lang="en-US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986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148642" y="2725999"/>
            <a:ext cx="6227043" cy="2995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</a:t>
            </a:r>
            <a:r>
              <a:rPr lang="el-GR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Ιλαρά </a:t>
            </a:r>
            <a:endParaRPr lang="de-DE" sz="3000" dirty="0" smtClean="0">
              <a:solidFill>
                <a:schemeClr val="tx2"/>
              </a:solidFill>
              <a:latin typeface="Helvetica Neue Light"/>
              <a:cs typeface="Helvetica Neue Light"/>
            </a:endParaRPr>
          </a:p>
          <a:p>
            <a:pPr>
              <a:spcAft>
                <a:spcPts val="1100"/>
              </a:spcAft>
            </a:pPr>
            <a:r>
              <a:rPr lang="en-US" sz="30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• </a:t>
            </a:r>
            <a:r>
              <a:rPr lang="el-GR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Λύσσα 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		</a:t>
            </a:r>
          </a:p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</a:t>
            </a:r>
            <a:r>
              <a:rPr lang="el-GR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Γρίπη 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					</a:t>
            </a:r>
          </a:p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</a:t>
            </a:r>
            <a:r>
              <a:rPr lang="el-GR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Ανεμοβλογιά </a:t>
            </a:r>
            <a:endParaRPr lang="de-DE" sz="3000" dirty="0" smtClean="0">
              <a:solidFill>
                <a:schemeClr val="tx2"/>
              </a:solidFill>
              <a:latin typeface="Helvetica Neue Light"/>
              <a:cs typeface="Helvetica Neue Light"/>
            </a:endParaRPr>
          </a:p>
          <a:p>
            <a:pPr>
              <a:spcAft>
                <a:spcPts val="1100"/>
              </a:spcAft>
            </a:pPr>
            <a:r>
              <a:rPr lang="en-US" sz="30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• </a:t>
            </a:r>
            <a:r>
              <a:rPr lang="el-GR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Έμπολα (Δυτική Αφρική) 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		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0268" y="1227536"/>
            <a:ext cx="90958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el-GR" sz="3000" b="1" dirty="0">
                <a:solidFill>
                  <a:schemeClr val="tx2"/>
                </a:solidFill>
                <a:latin typeface="Helvetica Neue"/>
                <a:cs typeface="Helvetica Neue"/>
              </a:rPr>
              <a:t>Αριθμός αναπαραγωγής (R0) </a:t>
            </a:r>
            <a:endParaRPr lang="en-US" sz="3000" b="1" dirty="0">
              <a:solidFill>
                <a:schemeClr val="tx2"/>
              </a:solidFill>
              <a:latin typeface="Helvetica Neue"/>
              <a:cs typeface="Helvetica Neue"/>
            </a:endParaRPr>
          </a:p>
        </p:txBody>
      </p:sp>
      <p:pic>
        <p:nvPicPr>
          <p:cNvPr id="13" name="Picture 12" descr="015_people-silhouettes-vector-l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40" t="6151" r="19257"/>
          <a:stretch/>
        </p:blipFill>
        <p:spPr>
          <a:xfrm>
            <a:off x="7673879" y="1101398"/>
            <a:ext cx="386220" cy="967167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>
            <a:off x="8114109" y="1513298"/>
            <a:ext cx="499181" cy="675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8114102" y="851535"/>
            <a:ext cx="636750" cy="513478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114102" y="1695979"/>
            <a:ext cx="636750" cy="527156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8801484" y="973713"/>
            <a:ext cx="57740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500" dirty="0">
                <a:solidFill>
                  <a:schemeClr val="tx2"/>
                </a:solidFill>
                <a:latin typeface="Helvetica Neue Light"/>
                <a:cs typeface="Helvetica Neue Light"/>
              </a:rPr>
              <a:t>?</a:t>
            </a:r>
            <a:endParaRPr lang="en-US" sz="55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12153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|</a:t>
            </a:r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Τεύχος 40: Κα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λοκ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α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ίρι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2017 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0" y="6213560"/>
            <a:ext cx="12115800" cy="5539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Υποστηρικτικό υλικό για:</a:t>
            </a:r>
            <a:r>
              <a:rPr lang="de-DE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/>
            </a:r>
            <a:br>
              <a:rPr lang="de-DE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</a:br>
            <a:r>
              <a:rPr lang="en-US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A et al. (2017) Disease dynamics: understanding the spread of diseases. </a:t>
            </a:r>
            <a:r>
              <a:rPr lang="en-US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 </a:t>
            </a:r>
            <a:r>
              <a:rPr lang="en-US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 – 56. </a:t>
            </a:r>
            <a:r>
              <a:rPr lang="en-US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/2017/issue40/ </a:t>
            </a:r>
            <a:r>
              <a:rPr lang="en-US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r>
              <a:rPr lang="en-GB" sz="1200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075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073339" y="2725998"/>
            <a:ext cx="6227043" cy="2995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</a:t>
            </a:r>
            <a:r>
              <a:rPr lang="el-GR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Λύσσα 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				</a:t>
            </a:r>
            <a:r>
              <a:rPr lang="en-US" sz="30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0</a:t>
            </a:r>
            <a:endParaRPr lang="en-US" sz="3000" dirty="0">
              <a:solidFill>
                <a:schemeClr val="tx2"/>
              </a:solidFill>
              <a:latin typeface="Helvetica Neue Light"/>
              <a:cs typeface="Helvetica Neue Light"/>
            </a:endParaRPr>
          </a:p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</a:t>
            </a:r>
            <a:r>
              <a:rPr lang="el-GR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Γρίπη 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				</a:t>
            </a:r>
            <a:r>
              <a:rPr lang="en-US" sz="30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1–2</a:t>
            </a:r>
            <a:endParaRPr lang="en-US" sz="3000" dirty="0">
              <a:solidFill>
                <a:schemeClr val="tx2"/>
              </a:solidFill>
              <a:latin typeface="Helvetica Neue Light"/>
              <a:cs typeface="Helvetica Neue Light"/>
            </a:endParaRPr>
          </a:p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</a:t>
            </a:r>
            <a:r>
              <a:rPr lang="el-GR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Έμπολα (Δυτική Αφρική) </a:t>
            </a:r>
            <a:r>
              <a:rPr lang="en-US" sz="30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	1–2</a:t>
            </a:r>
            <a:endParaRPr lang="en-US" sz="3000" dirty="0">
              <a:solidFill>
                <a:schemeClr val="tx2"/>
              </a:solidFill>
              <a:latin typeface="Helvetica Neue Light"/>
              <a:cs typeface="Helvetica Neue Light"/>
            </a:endParaRPr>
          </a:p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</a:t>
            </a:r>
            <a:r>
              <a:rPr lang="el-GR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Ανεμοβλογιά 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			</a:t>
            </a:r>
            <a:r>
              <a:rPr lang="en-US" sz="30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10</a:t>
            </a:r>
            <a:endParaRPr lang="en-US" sz="3000" dirty="0">
              <a:solidFill>
                <a:schemeClr val="tx2"/>
              </a:solidFill>
              <a:latin typeface="Helvetica Neue Light"/>
              <a:cs typeface="Helvetica Neue Light"/>
            </a:endParaRPr>
          </a:p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</a:t>
            </a:r>
            <a:r>
              <a:rPr lang="el-GR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Ιλαρά 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			</a:t>
            </a:r>
            <a:r>
              <a:rPr lang="en-US" sz="30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         16–18</a:t>
            </a:r>
            <a:endParaRPr lang="en-US" sz="3000" dirty="0">
              <a:solidFill>
                <a:schemeClr val="tx2"/>
              </a:solidFill>
              <a:latin typeface="Helvetica Neue Light"/>
              <a:cs typeface="Helvetica Neue Ligh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0268" y="1227536"/>
            <a:ext cx="90958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el-GR" sz="3000" b="1" dirty="0">
                <a:solidFill>
                  <a:schemeClr val="tx2"/>
                </a:solidFill>
                <a:latin typeface="Helvetica Neue"/>
                <a:cs typeface="Helvetica Neue"/>
              </a:rPr>
              <a:t>Αριθμός αναπαραγωγής (R0) </a:t>
            </a:r>
            <a:endParaRPr lang="en-US" sz="3000" b="1" dirty="0">
              <a:solidFill>
                <a:schemeClr val="tx2"/>
              </a:solidFill>
              <a:latin typeface="Helvetica Neue"/>
              <a:cs typeface="Helvetica Neue"/>
            </a:endParaRPr>
          </a:p>
        </p:txBody>
      </p:sp>
      <p:pic>
        <p:nvPicPr>
          <p:cNvPr id="13" name="Picture 12" descr="015_people-silhouettes-vector-l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40" t="6151" r="19257"/>
          <a:stretch/>
        </p:blipFill>
        <p:spPr>
          <a:xfrm>
            <a:off x="7673879" y="1101398"/>
            <a:ext cx="386220" cy="967167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>
            <a:off x="8114109" y="1513298"/>
            <a:ext cx="499181" cy="675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8114102" y="851535"/>
            <a:ext cx="636750" cy="513478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114102" y="1695979"/>
            <a:ext cx="636750" cy="527156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8801484" y="973713"/>
            <a:ext cx="57740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500" dirty="0">
                <a:solidFill>
                  <a:schemeClr val="tx2"/>
                </a:solidFill>
                <a:latin typeface="Helvetica Neue Light"/>
                <a:cs typeface="Helvetica Neue Light"/>
              </a:rPr>
              <a:t>?</a:t>
            </a:r>
            <a:endParaRPr lang="en-US" sz="55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12153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|</a:t>
            </a:r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Τεύχος 40: Κα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λοκ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α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ίρι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2017 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0" y="6213560"/>
            <a:ext cx="12115800" cy="5539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Υποστηρικτικό υλικό για:</a:t>
            </a:r>
            <a:r>
              <a:rPr lang="de-DE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/>
            </a:r>
            <a:br>
              <a:rPr lang="de-DE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</a:br>
            <a:r>
              <a:rPr lang="en-US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A et al. (2017) Disease dynamics: understanding the spread of diseases. </a:t>
            </a:r>
            <a:r>
              <a:rPr lang="en-US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 </a:t>
            </a:r>
            <a:r>
              <a:rPr lang="en-US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 – 56. </a:t>
            </a:r>
            <a:r>
              <a:rPr lang="en-US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/2017/issue40/ </a:t>
            </a:r>
            <a:r>
              <a:rPr lang="en-US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r>
              <a:rPr lang="en-GB" sz="1200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381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79</Words>
  <Application>Microsoft Macintosh PowerPoint</Application>
  <PresentationFormat>Custom</PresentationFormat>
  <Paragraphs>22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London School of Hygiene &amp; Tropical Medicine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Wenham</dc:creator>
  <cp:lastModifiedBy>Jo Jo</cp:lastModifiedBy>
  <cp:revision>18</cp:revision>
  <dcterms:created xsi:type="dcterms:W3CDTF">2015-07-20T15:19:23Z</dcterms:created>
  <dcterms:modified xsi:type="dcterms:W3CDTF">2017-12-17T21:51:06Z</dcterms:modified>
</cp:coreProperties>
</file>