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42" r:id="rId2"/>
    <p:sldId id="310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1" autoAdjust="0"/>
    <p:restoredTop sz="95799" autoAdjust="0"/>
  </p:normalViewPr>
  <p:slideViewPr>
    <p:cSldViewPr snapToGrid="0">
      <p:cViewPr varScale="1">
        <p:scale>
          <a:sx n="131" d="100"/>
          <a:sy n="131" d="100"/>
        </p:scale>
        <p:origin x="60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579F2-9E04-4740-B111-58ADD3C41A57}" type="datetimeFigureOut">
              <a:rPr lang="en-GB" smtClean="0"/>
              <a:pPr/>
              <a:t>15/12/2017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B57BE-73C0-418F-9F80-D063FF79DB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43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 from VC2: results from trial survey; cholera; spatial spread model</a:t>
            </a:r>
          </a:p>
        </p:txBody>
      </p:sp>
    </p:spTree>
    <p:extLst>
      <p:ext uri="{BB962C8B-B14F-4D97-AF65-F5344CB8AC3E}">
        <p14:creationId xmlns:p14="http://schemas.microsoft.com/office/powerpoint/2010/main" val="5842524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846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212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991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41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94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896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923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441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52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4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994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851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293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320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205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696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077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20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34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51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54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0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40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53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FC3369-BFCD-4364-B81E-FCF5121FB34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0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97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97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47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42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63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13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01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44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29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63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15/12/2017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9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30E2-0E3E-49EB-997D-01400722AB5A}" type="datetimeFigureOut">
              <a:rPr lang="en-GB" smtClean="0"/>
              <a:pPr/>
              <a:t>15/12/2017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39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235870" y="2948543"/>
            <a:ext cx="97202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Epidemija</a:t>
            </a:r>
            <a:r>
              <a:rPr lang="en-US" sz="5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5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tinklais</a:t>
            </a:r>
            <a:r>
              <a:rPr lang="en-US" sz="5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endParaRPr lang="en-US" sz="5000" dirty="0">
              <a:latin typeface="Helvetica Neue Light"/>
              <a:cs typeface="Helvetica Neue Ligh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58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4941081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Paeiliui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eikite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ratu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užsikrėtusio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žmogaus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kontaktais</a:t>
            </a:r>
            <a:endParaRPr lang="en-US" sz="2400" dirty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Ridenkite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kauliuką</a:t>
            </a:r>
            <a:r>
              <a:rPr lang="en-US" sz="2400" dirty="0">
                <a:latin typeface="Helvetica Neue Light"/>
                <a:cs typeface="Helvetica Neue Light"/>
              </a:rPr>
              <a:t>. </a:t>
            </a:r>
            <a:r>
              <a:rPr lang="en-US" sz="2400" dirty="0" err="1">
                <a:latin typeface="Helvetica Neue Light"/>
                <a:cs typeface="Helvetica Neue Light"/>
              </a:rPr>
              <a:t>Jei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iškrenta</a:t>
            </a:r>
            <a:r>
              <a:rPr lang="en-US" sz="2400" dirty="0">
                <a:latin typeface="Helvetica Neue Light"/>
                <a:cs typeface="Helvetica Neue Light"/>
              </a:rPr>
              <a:t> 1 </a:t>
            </a:r>
            <a:r>
              <a:rPr lang="en-US" sz="2400" dirty="0" err="1">
                <a:latin typeface="Helvetica Neue Light"/>
                <a:cs typeface="Helvetica Neue Light"/>
              </a:rPr>
              <a:t>arba</a:t>
            </a:r>
            <a:r>
              <a:rPr lang="en-US" sz="2400" dirty="0">
                <a:latin typeface="Helvetica Neue Light"/>
                <a:cs typeface="Helvetica Neue Light"/>
              </a:rPr>
              <a:t> 2, „</a:t>
            </a:r>
            <a:r>
              <a:rPr lang="en-US" sz="2400" dirty="0" err="1">
                <a:latin typeface="Helvetica Neue Light"/>
                <a:cs typeface="Helvetica Neue Light"/>
              </a:rPr>
              <a:t>užkrėskite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tą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žmogų</a:t>
            </a:r>
            <a:endParaRPr lang="en-US" sz="2400" dirty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Kartokite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su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visais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kontaktais</a:t>
            </a:r>
            <a:r>
              <a:rPr lang="en-US" sz="2400" dirty="0">
                <a:latin typeface="Helvetica Neue Light"/>
                <a:cs typeface="Helvetica Neue Light"/>
              </a:rPr>
              <a:t>“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353176"/>
            <a:ext cx="23939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Antra </a:t>
            </a:r>
            <a:r>
              <a:rPr lang="en-US" sz="2800" b="1" dirty="0" err="1">
                <a:latin typeface="Helvetica Neue"/>
                <a:cs typeface="Helvetica Neue"/>
              </a:rPr>
              <a:t>diena</a:t>
            </a:r>
            <a:r>
              <a:rPr lang="en-US" sz="2800" b="1" dirty="0">
                <a:latin typeface="Helvetica Neue"/>
                <a:cs typeface="Helvetica Neue"/>
              </a:rPr>
              <a:t> 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Kaip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tinklais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sklinda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epidemija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8" name="Oval 47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1" name="Straight Connector 50"/>
          <p:cNvCxnSpPr>
            <a:endCxn id="50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2" name="Picture 51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" t="-1107" r="66578" b="1107"/>
          <a:stretch/>
        </p:blipFill>
        <p:spPr>
          <a:xfrm>
            <a:off x="2057605" y="2953320"/>
            <a:ext cx="869157" cy="966007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1970040" y="2921861"/>
            <a:ext cx="1068073" cy="990604"/>
          </a:xfrm>
          <a:prstGeom prst="ellipse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99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40885" y="4961293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Paeiliui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eikite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ratu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užsikrėtusio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žmogaus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kontaktais</a:t>
            </a:r>
            <a:endParaRPr lang="en-US" sz="2400" dirty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Ridenkite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kauliuką</a:t>
            </a:r>
            <a:r>
              <a:rPr lang="en-US" sz="2400" dirty="0">
                <a:latin typeface="Helvetica Neue Light"/>
                <a:cs typeface="Helvetica Neue Light"/>
              </a:rPr>
              <a:t>. </a:t>
            </a:r>
            <a:r>
              <a:rPr lang="en-US" sz="2400" dirty="0" err="1">
                <a:latin typeface="Helvetica Neue Light"/>
                <a:cs typeface="Helvetica Neue Light"/>
              </a:rPr>
              <a:t>Jei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iškrenta</a:t>
            </a:r>
            <a:r>
              <a:rPr lang="en-US" sz="2400" dirty="0">
                <a:latin typeface="Helvetica Neue Light"/>
                <a:cs typeface="Helvetica Neue Light"/>
              </a:rPr>
              <a:t> 1 </a:t>
            </a:r>
            <a:r>
              <a:rPr lang="en-US" sz="2400" dirty="0" err="1">
                <a:latin typeface="Helvetica Neue Light"/>
                <a:cs typeface="Helvetica Neue Light"/>
              </a:rPr>
              <a:t>arba</a:t>
            </a:r>
            <a:r>
              <a:rPr lang="en-US" sz="2400" dirty="0">
                <a:latin typeface="Helvetica Neue Light"/>
                <a:cs typeface="Helvetica Neue Light"/>
              </a:rPr>
              <a:t> 2, „</a:t>
            </a:r>
            <a:r>
              <a:rPr lang="en-US" sz="2400" dirty="0" err="1">
                <a:latin typeface="Helvetica Neue Light"/>
                <a:cs typeface="Helvetica Neue Light"/>
              </a:rPr>
              <a:t>užkrėskite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tą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žmogų</a:t>
            </a:r>
            <a:endParaRPr lang="en-US" sz="2400" dirty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Kartokite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su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visais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kontaktais</a:t>
            </a:r>
            <a:r>
              <a:rPr lang="en-US" sz="2400" dirty="0">
                <a:latin typeface="Helvetica Neue Light"/>
                <a:cs typeface="Helvetica Neue Light"/>
              </a:rPr>
              <a:t>“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40886" y="4373388"/>
            <a:ext cx="23086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Antra </a:t>
            </a:r>
            <a:r>
              <a:rPr lang="en-US" sz="2800" b="1" dirty="0" err="1">
                <a:latin typeface="Helvetica Neue"/>
                <a:cs typeface="Helvetica Neue"/>
              </a:rPr>
              <a:t>diena</a:t>
            </a:r>
            <a:r>
              <a:rPr lang="en-US" sz="2800" b="1" dirty="0">
                <a:latin typeface="Helvetica Neue"/>
                <a:cs typeface="Helvetica Neue"/>
              </a:rPr>
              <a:t> 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Kaip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tinklais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sklinda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epidemija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8" name="Oval 47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1" name="Straight Connector 50"/>
          <p:cNvCxnSpPr>
            <a:endCxn id="50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9" name="Picture 48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19956"/>
            <a:ext cx="874420" cy="1050928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1970040" y="2921861"/>
            <a:ext cx="1068073" cy="99060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81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40886" y="4969240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Paeiliui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eikite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ratu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užsikrėtusio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žmogaus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kontaktais</a:t>
            </a:r>
            <a:endParaRPr lang="en-US" sz="2400" dirty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Ridenkite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kauliuką</a:t>
            </a:r>
            <a:r>
              <a:rPr lang="en-US" sz="2400" dirty="0">
                <a:latin typeface="Helvetica Neue Light"/>
                <a:cs typeface="Helvetica Neue Light"/>
              </a:rPr>
              <a:t>. </a:t>
            </a:r>
            <a:r>
              <a:rPr lang="en-US" sz="2400" dirty="0" err="1">
                <a:latin typeface="Helvetica Neue Light"/>
                <a:cs typeface="Helvetica Neue Light"/>
              </a:rPr>
              <a:t>Jei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iškrenta</a:t>
            </a:r>
            <a:r>
              <a:rPr lang="en-US" sz="2400" dirty="0">
                <a:latin typeface="Helvetica Neue Light"/>
                <a:cs typeface="Helvetica Neue Light"/>
              </a:rPr>
              <a:t> 1 </a:t>
            </a:r>
            <a:r>
              <a:rPr lang="en-US" sz="2400" dirty="0" err="1">
                <a:latin typeface="Helvetica Neue Light"/>
                <a:cs typeface="Helvetica Neue Light"/>
              </a:rPr>
              <a:t>arba</a:t>
            </a:r>
            <a:r>
              <a:rPr lang="en-US" sz="2400" dirty="0">
                <a:latin typeface="Helvetica Neue Light"/>
                <a:cs typeface="Helvetica Neue Light"/>
              </a:rPr>
              <a:t> 2, „</a:t>
            </a:r>
            <a:r>
              <a:rPr lang="en-US" sz="2400" dirty="0" err="1">
                <a:latin typeface="Helvetica Neue Light"/>
                <a:cs typeface="Helvetica Neue Light"/>
              </a:rPr>
              <a:t>užkrėskite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tą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žmogų</a:t>
            </a:r>
            <a:endParaRPr lang="en-US" sz="2400" dirty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Kartokite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su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visais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kontaktais</a:t>
            </a:r>
            <a:r>
              <a:rPr lang="en-US" sz="2400" dirty="0">
                <a:latin typeface="Helvetica Neue Light"/>
                <a:cs typeface="Helvetica Neue Light"/>
              </a:rPr>
              <a:t>“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40887" y="4381335"/>
            <a:ext cx="24597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Antra </a:t>
            </a:r>
            <a:r>
              <a:rPr lang="en-US" sz="2800" b="1" dirty="0" err="1">
                <a:latin typeface="Helvetica Neue"/>
                <a:cs typeface="Helvetica Neue"/>
              </a:rPr>
              <a:t>diena</a:t>
            </a:r>
            <a:r>
              <a:rPr lang="en-US" sz="2800" b="1" dirty="0">
                <a:latin typeface="Helvetica Neue"/>
                <a:cs typeface="Helvetica Neue"/>
              </a:rPr>
              <a:t> 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Kaip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tinklais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sklinda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epidemija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sp>
        <p:nvSpPr>
          <p:cNvPr id="48" name="Oval 47"/>
          <p:cNvSpPr>
            <a:spLocks noChangeAspect="1"/>
          </p:cNvSpPr>
          <p:nvPr/>
        </p:nvSpPr>
        <p:spPr bwMode="auto">
          <a:xfrm>
            <a:off x="5890763" y="3379645"/>
            <a:ext cx="668713" cy="62021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9" name="Oval 48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1" name="Straight Connector 50"/>
          <p:cNvCxnSpPr>
            <a:endCxn id="50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2" name="Picture 5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1970040" y="2921861"/>
            <a:ext cx="1068073" cy="99060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29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4921780"/>
            <a:ext cx="10113706" cy="131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Paeiliui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eikite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ratu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užsikrėtusio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žmogaus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kontaktais</a:t>
            </a:r>
            <a:endParaRPr lang="en-US" sz="2400" dirty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Ridenkite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kauliuką</a:t>
            </a:r>
            <a:r>
              <a:rPr lang="en-US" sz="2400" dirty="0">
                <a:latin typeface="Helvetica Neue Light"/>
                <a:cs typeface="Helvetica Neue Light"/>
              </a:rPr>
              <a:t>. </a:t>
            </a:r>
            <a:r>
              <a:rPr lang="en-US" sz="2400" dirty="0" err="1">
                <a:latin typeface="Helvetica Neue Light"/>
                <a:cs typeface="Helvetica Neue Light"/>
              </a:rPr>
              <a:t>Jei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iškrenta</a:t>
            </a:r>
            <a:r>
              <a:rPr lang="en-US" sz="2400" dirty="0">
                <a:latin typeface="Helvetica Neue Light"/>
                <a:cs typeface="Helvetica Neue Light"/>
              </a:rPr>
              <a:t> 1 </a:t>
            </a:r>
            <a:r>
              <a:rPr lang="en-US" sz="2400" dirty="0" err="1">
                <a:latin typeface="Helvetica Neue Light"/>
                <a:cs typeface="Helvetica Neue Light"/>
              </a:rPr>
              <a:t>arba</a:t>
            </a:r>
            <a:r>
              <a:rPr lang="en-US" sz="2400" dirty="0">
                <a:latin typeface="Helvetica Neue Light"/>
                <a:cs typeface="Helvetica Neue Light"/>
              </a:rPr>
              <a:t> 2, „</a:t>
            </a:r>
            <a:r>
              <a:rPr lang="en-US" sz="2400" dirty="0" err="1">
                <a:latin typeface="Helvetica Neue Light"/>
                <a:cs typeface="Helvetica Neue Light"/>
              </a:rPr>
              <a:t>užkrėskite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tą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žmogų</a:t>
            </a:r>
            <a:endParaRPr lang="en-US" sz="2400" dirty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Kartokite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su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visais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kontaktais</a:t>
            </a:r>
            <a:r>
              <a:rPr lang="en-US" sz="2400" dirty="0">
                <a:latin typeface="Helvetica Neue Light"/>
                <a:cs typeface="Helvetica Neue Light"/>
              </a:rPr>
              <a:t>“, </a:t>
            </a:r>
            <a:r>
              <a:rPr lang="en-US" sz="2400" dirty="0" err="1">
                <a:latin typeface="Helvetica Neue Light"/>
                <a:cs typeface="Helvetica Neue Light"/>
              </a:rPr>
              <a:t>tada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užsikrėtęs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žmogus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pasveiksta</a:t>
            </a:r>
            <a:r>
              <a:rPr lang="en-US" sz="2400" dirty="0" smtClean="0">
                <a:latin typeface="Helvetica Neue Light"/>
                <a:cs typeface="Helvetica Neue Light"/>
              </a:rPr>
              <a:t>“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333875"/>
            <a:ext cx="23086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Antra </a:t>
            </a:r>
            <a:r>
              <a:rPr lang="en-US" sz="2800" b="1" dirty="0" err="1">
                <a:latin typeface="Helvetica Neue"/>
                <a:cs typeface="Helvetica Neue"/>
              </a:rPr>
              <a:t>diena</a:t>
            </a:r>
            <a:r>
              <a:rPr lang="en-US" sz="2800" b="1" dirty="0">
                <a:latin typeface="Helvetica Neue"/>
                <a:cs typeface="Helvetica Neue"/>
              </a:rPr>
              <a:t> 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Kaip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tinklais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sklinda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epidemija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sp>
        <p:nvSpPr>
          <p:cNvPr id="49" name="Oval 48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57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721885" y="4969240"/>
            <a:ext cx="10162344" cy="131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Paeiliui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eikite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ratu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užsikrėtusio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žmogaus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kontaktais</a:t>
            </a:r>
            <a:endParaRPr lang="en-US" sz="2400" dirty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Ridenkite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kauliuką</a:t>
            </a:r>
            <a:r>
              <a:rPr lang="en-US" sz="2400" dirty="0">
                <a:latin typeface="Helvetica Neue Light"/>
                <a:cs typeface="Helvetica Neue Light"/>
              </a:rPr>
              <a:t>. </a:t>
            </a:r>
            <a:r>
              <a:rPr lang="en-US" sz="2400" dirty="0" err="1">
                <a:latin typeface="Helvetica Neue Light"/>
                <a:cs typeface="Helvetica Neue Light"/>
              </a:rPr>
              <a:t>Jei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iškrenta</a:t>
            </a:r>
            <a:r>
              <a:rPr lang="en-US" sz="2400" dirty="0">
                <a:latin typeface="Helvetica Neue Light"/>
                <a:cs typeface="Helvetica Neue Light"/>
              </a:rPr>
              <a:t> 1 </a:t>
            </a:r>
            <a:r>
              <a:rPr lang="en-US" sz="2400" dirty="0" err="1">
                <a:latin typeface="Helvetica Neue Light"/>
                <a:cs typeface="Helvetica Neue Light"/>
              </a:rPr>
              <a:t>arba</a:t>
            </a:r>
            <a:r>
              <a:rPr lang="en-US" sz="2400" dirty="0">
                <a:latin typeface="Helvetica Neue Light"/>
                <a:cs typeface="Helvetica Neue Light"/>
              </a:rPr>
              <a:t> 2, „</a:t>
            </a:r>
            <a:r>
              <a:rPr lang="en-US" sz="2400" dirty="0" err="1">
                <a:latin typeface="Helvetica Neue Light"/>
                <a:cs typeface="Helvetica Neue Light"/>
              </a:rPr>
              <a:t>užkrėskite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tą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žmogų</a:t>
            </a:r>
            <a:endParaRPr lang="en-US" sz="2400" dirty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Kartokite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su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visais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kontaktais</a:t>
            </a:r>
            <a:r>
              <a:rPr lang="en-US" sz="2400" dirty="0">
                <a:latin typeface="Helvetica Neue Light"/>
                <a:cs typeface="Helvetica Neue Light"/>
              </a:rPr>
              <a:t>“, </a:t>
            </a:r>
            <a:r>
              <a:rPr lang="en-US" sz="2400" dirty="0" err="1">
                <a:latin typeface="Helvetica Neue Light"/>
                <a:cs typeface="Helvetica Neue Light"/>
              </a:rPr>
              <a:t>tada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užsikrėtęs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žmogus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pasveiksta</a:t>
            </a:r>
            <a:r>
              <a:rPr lang="en-US" sz="2400" dirty="0">
                <a:latin typeface="Helvetica Neue Light"/>
                <a:cs typeface="Helvetica Neue Light"/>
              </a:rPr>
              <a:t>“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721886" y="4381335"/>
            <a:ext cx="23086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Antra </a:t>
            </a:r>
            <a:r>
              <a:rPr lang="en-US" sz="2800" b="1" dirty="0" err="1">
                <a:latin typeface="Helvetica Neue"/>
                <a:cs typeface="Helvetica Neue"/>
              </a:rPr>
              <a:t>diena</a:t>
            </a:r>
            <a:r>
              <a:rPr lang="en-US" sz="2800" b="1" dirty="0">
                <a:latin typeface="Helvetica Neue"/>
                <a:cs typeface="Helvetica Neue"/>
              </a:rPr>
              <a:t> 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Kaip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tinklais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sklinda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epidemija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sp>
        <p:nvSpPr>
          <p:cNvPr id="49" name="Oval 48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72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977519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Pradėkite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su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dviem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užsikrėtusiais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 smtClean="0">
                <a:latin typeface="Helvetica Neue Light"/>
                <a:cs typeface="Helvetica Neue Light"/>
              </a:rPr>
              <a:t>žmonėmis</a:t>
            </a:r>
            <a:endParaRPr lang="en-US" sz="2400" dirty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Kiekvienas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kontaktas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ridena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kauliuką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už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kiekvieną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užsikrėtusį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 smtClean="0">
                <a:latin typeface="Helvetica Neue Light"/>
                <a:cs typeface="Helvetica Neue Light"/>
              </a:rPr>
              <a:t>žmogų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3939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lt-LT" sz="2800" b="1" dirty="0"/>
              <a:t>Trečia diena</a:t>
            </a:r>
            <a:r>
              <a:rPr lang="en-GB" sz="2800" dirty="0"/>
              <a:t>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Kaip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tinklais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sklinda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epidemija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</a:p>
        </p:txBody>
      </p:sp>
      <p:cxnSp>
        <p:nvCxnSpPr>
          <p:cNvPr id="44" name="Straight Connector 43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55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899698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Pradėkite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su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dviem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užsikrėtusiais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žmonėmis</a:t>
            </a:r>
            <a:endParaRPr lang="en-US" sz="2400" dirty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Kiekvienas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kontaktas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ridena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kauliuką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už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kiekvieną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užsikrėtusį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žmogų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6039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lt-LT" sz="2800" b="1" dirty="0"/>
              <a:t>Trečia diena</a:t>
            </a:r>
            <a:r>
              <a:rPr lang="en-GB" sz="2800" dirty="0"/>
              <a:t>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Kaip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tinklais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sklinda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epidemija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</a:p>
        </p:txBody>
      </p:sp>
      <p:cxnSp>
        <p:nvCxnSpPr>
          <p:cNvPr id="44" name="Straight Connector 43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68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10123434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Pradėkite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su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dviem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užsikrėtusiais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žmonėmis</a:t>
            </a:r>
            <a:endParaRPr lang="en-US" sz="2400" dirty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Kiekvienas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kontaktas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ridena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kauliuką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už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kiekvieną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užsikrėtusį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žmogų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3931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lt-LT" sz="2800" b="1" dirty="0"/>
              <a:t>Trečia diena</a:t>
            </a:r>
            <a:r>
              <a:rPr lang="en-GB" sz="2800" dirty="0"/>
              <a:t>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Kaip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tinklais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sklinda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epidemija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</a:p>
        </p:txBody>
      </p:sp>
      <p:pic>
        <p:nvPicPr>
          <p:cNvPr id="48" name="Picture 47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2067765" y="2963480"/>
            <a:ext cx="869157" cy="966007"/>
          </a:xfrm>
          <a:prstGeom prst="rect">
            <a:avLst/>
          </a:prstGeom>
        </p:spPr>
      </p:pic>
      <p:cxnSp>
        <p:nvCxnSpPr>
          <p:cNvPr id="47" name="Straight Connector 46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93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10016429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Pradėkite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su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dviem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užsikrėtusiais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žmonėmis</a:t>
            </a:r>
            <a:endParaRPr lang="en-US" sz="2400" dirty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Kiekvienas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kontaktas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ridena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kauliuką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už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kiekvieną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užsikrėtusį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žmogų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3086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lt-LT" sz="2800" b="1" dirty="0"/>
              <a:t>Trečia diena</a:t>
            </a:r>
            <a:r>
              <a:rPr lang="en-GB" sz="2800" dirty="0"/>
              <a:t>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Kaip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tinklais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sklinda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epidemija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</a:p>
        </p:txBody>
      </p:sp>
      <p:cxnSp>
        <p:nvCxnSpPr>
          <p:cNvPr id="44" name="Straight Connector 43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02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10123434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Pradėkite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su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dviem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užsikrėtusiais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žmonėmis</a:t>
            </a:r>
            <a:endParaRPr lang="en-US" sz="2400" dirty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Kiekvienas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kontaktas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ridena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kauliuką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už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kiekvieną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užsikrėtusį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žmogų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3931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lt-LT" sz="2800" b="1" dirty="0"/>
              <a:t>Trečia diena</a:t>
            </a:r>
            <a:r>
              <a:rPr lang="en-GB" sz="2800" dirty="0"/>
              <a:t>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Kaip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tinklais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sklinda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epidemija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</a:p>
        </p:txBody>
      </p:sp>
      <p:cxnSp>
        <p:nvCxnSpPr>
          <p:cNvPr id="44" name="Straight Connector 43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02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creen Shot 2014-09-21 at 11.22.3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0287" y="1752600"/>
            <a:ext cx="36512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Screen Shot 2014-09-21 at 11.22.28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2273" y="1828800"/>
            <a:ext cx="434181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216392" y="428625"/>
            <a:ext cx="3860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500"/>
              </a:spcAft>
            </a:pPr>
            <a:r>
              <a:rPr lang="en-US" sz="4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Socialiniai</a:t>
            </a:r>
            <a:r>
              <a:rPr lang="en-US" sz="4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tinklai</a:t>
            </a:r>
            <a:r>
              <a:rPr lang="en-US" sz="4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775632" y="1828800"/>
            <a:ext cx="1219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287" y="1752600"/>
            <a:ext cx="1219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79158" y="4981575"/>
            <a:ext cx="1988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Amžius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4–5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7522899" y="4981575"/>
            <a:ext cx="23887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Amžius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10–11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67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909425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Pradėkite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su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dviem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užsikrėtusiais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žmonėmis</a:t>
            </a:r>
            <a:endParaRPr lang="en-US" sz="2400" dirty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Kiekvienas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kontaktas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ridena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kauliuką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už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kiekvieną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užsikrėtusį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žmogų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5650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lt-LT" sz="2800" b="1" dirty="0"/>
              <a:t>Trečia diena</a:t>
            </a:r>
            <a:r>
              <a:rPr lang="en-GB" sz="2800" dirty="0"/>
              <a:t>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Kaip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tinklais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sklinda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epidemija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72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899698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Pradėkite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su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dviem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užsikrėtusiais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žmonėmis</a:t>
            </a:r>
            <a:endParaRPr lang="en-US" sz="2400" dirty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Kiekvienas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kontaktas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ridena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kauliuką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už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kiekvieną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užsikrėtusį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žmogų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3931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lt-LT" sz="2800" b="1" dirty="0"/>
              <a:t>Trečia diena</a:t>
            </a:r>
            <a:r>
              <a:rPr lang="en-GB" sz="2800" dirty="0"/>
              <a:t>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Kaip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tinklais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sklinda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epidemija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06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860787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Pradėkite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su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dviem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užsikrėtusiais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žmonėmis</a:t>
            </a:r>
            <a:endParaRPr lang="en-US" sz="2400" dirty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Kiekvienas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kontaktas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ridena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kauliuką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už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kiekvieną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užsikrėtusį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žmogų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4597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lt-LT" sz="2800" b="1" dirty="0"/>
              <a:t>Trečia diena</a:t>
            </a:r>
            <a:r>
              <a:rPr lang="en-GB" sz="2800" dirty="0"/>
              <a:t>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Kaip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tinklais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sklinda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epidemija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</a:p>
        </p:txBody>
      </p:sp>
      <p:pic>
        <p:nvPicPr>
          <p:cNvPr id="48" name="Picture 47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2067765" y="2963480"/>
            <a:ext cx="869157" cy="966007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00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909425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Pradėkite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su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dviem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užsikrėtusiais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žmonėmis</a:t>
            </a:r>
            <a:endParaRPr lang="en-US" sz="2400" dirty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Kiekvienas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kontaktas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ridena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kauliuką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už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kiekvieną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užsikrėtusį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žmogų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102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lt-LT" sz="2800" b="1" dirty="0"/>
              <a:t>Trečia diena</a:t>
            </a:r>
            <a:r>
              <a:rPr lang="en-GB" sz="2800" dirty="0"/>
              <a:t>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Kaip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tinklais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sklinda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epidemija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</a:p>
        </p:txBody>
      </p:sp>
      <p:pic>
        <p:nvPicPr>
          <p:cNvPr id="48" name="Picture 47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2067765" y="2963480"/>
            <a:ext cx="869157" cy="966007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pic>
        <p:nvPicPr>
          <p:cNvPr id="50" name="Picture 49" descr="dice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cxnSp>
        <p:nvCxnSpPr>
          <p:cNvPr id="51" name="Straight Connector 50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26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65" t="1059" r="33722" b="-1059"/>
          <a:stretch/>
        </p:blipFill>
        <p:spPr>
          <a:xfrm>
            <a:off x="2074069" y="2921260"/>
            <a:ext cx="840626" cy="1050928"/>
          </a:xfrm>
          <a:prstGeom prst="rect">
            <a:avLst/>
          </a:prstGeom>
        </p:spPr>
      </p:pic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flipH="1">
            <a:off x="6516230" y="3371975"/>
            <a:ext cx="779586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flipH="1" flipV="1">
            <a:off x="7586935" y="3641975"/>
            <a:ext cx="96219" cy="2982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52" y="3067175"/>
            <a:ext cx="891029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10006702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Pradėkite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su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dviem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užsikrėtusiais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žmonėmis</a:t>
            </a:r>
            <a:endParaRPr lang="en-US" sz="2400" dirty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Kiekvienas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kontaktas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ridena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kauliuką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už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kiekvieną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užsikrėtusį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žmogų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102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lt-LT" sz="2800" b="1" dirty="0"/>
              <a:t>Trečia diena</a:t>
            </a:r>
            <a:r>
              <a:rPr lang="en-GB" sz="2800" dirty="0"/>
              <a:t>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Kaip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tinklais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sklinda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epidemija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09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65" t="1059" r="33722" b="-1059"/>
          <a:stretch/>
        </p:blipFill>
        <p:spPr>
          <a:xfrm>
            <a:off x="2074069" y="2921260"/>
            <a:ext cx="840626" cy="1050928"/>
          </a:xfrm>
          <a:prstGeom prst="rect">
            <a:avLst/>
          </a:prstGeom>
        </p:spPr>
      </p:pic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flipH="1">
            <a:off x="6516230" y="3371975"/>
            <a:ext cx="779586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flipH="1" flipV="1">
            <a:off x="7586935" y="3641975"/>
            <a:ext cx="96219" cy="2982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52" y="3067175"/>
            <a:ext cx="891029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977519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Pradėkite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su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dviem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užsikrėtusiais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žmonėmis</a:t>
            </a:r>
            <a:endParaRPr lang="en-US" sz="2400" dirty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Kiekvienas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kontaktas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ridena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kauliuką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už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kiekvieną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užsikrėtusį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žmogų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3086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lt-LT" sz="2800" b="1" dirty="0"/>
              <a:t>Trečia diena</a:t>
            </a:r>
            <a:r>
              <a:rPr lang="en-GB" sz="2800" dirty="0"/>
              <a:t>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Kaip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tinklais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sklinda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epidemija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43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flipH="1">
            <a:off x="6516230" y="3371975"/>
            <a:ext cx="779586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flipH="1" flipV="1">
            <a:off x="7586935" y="3641975"/>
            <a:ext cx="96219" cy="2982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52" y="3067175"/>
            <a:ext cx="891029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10084523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Pradėkite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su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dviem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užsikrėtusiais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žmonėmis</a:t>
            </a:r>
            <a:endParaRPr lang="en-US" sz="2400" dirty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Kiekvienas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kontaktas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ridena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kauliuką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už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kiekvieną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užsikrėtusį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žmogų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2343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lt-LT" sz="2800" b="1" dirty="0"/>
              <a:t>Trečia diena</a:t>
            </a:r>
            <a:r>
              <a:rPr lang="en-GB" sz="2800" dirty="0"/>
              <a:t>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Kaip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tinklais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sklinda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epidemija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16200000" flipH="1">
            <a:off x="5783949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 rot="5400000">
            <a:off x="5809350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92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flipH="1">
            <a:off x="6516230" y="3371975"/>
            <a:ext cx="779586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flipH="1" flipV="1">
            <a:off x="7586935" y="3641975"/>
            <a:ext cx="96219" cy="2982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52" y="3067175"/>
            <a:ext cx="891029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69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Pradėkite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su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dviem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užsikrėtusiais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 smtClean="0">
                <a:latin typeface="Helvetica Neue Light"/>
                <a:cs typeface="Helvetica Neue Light"/>
              </a:rPr>
              <a:t>žmonėmis</a:t>
            </a:r>
            <a:endParaRPr lang="en-US" sz="2400" dirty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Tęskite</a:t>
            </a:r>
            <a:r>
              <a:rPr lang="en-US" sz="2400" dirty="0">
                <a:latin typeface="Helvetica Neue Light"/>
                <a:cs typeface="Helvetica Neue Light"/>
              </a:rPr>
              <a:t>, </a:t>
            </a:r>
            <a:r>
              <a:rPr lang="en-US" sz="2400" dirty="0" err="1">
                <a:latin typeface="Helvetica Neue Light"/>
                <a:cs typeface="Helvetica Neue Light"/>
              </a:rPr>
              <a:t>kol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baigsis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epidemija</a:t>
            </a:r>
            <a:r>
              <a:rPr lang="en-US" sz="2400" dirty="0" smtClean="0">
                <a:latin typeface="Helvetica Neue Light"/>
                <a:cs typeface="Helvetica Neue Light"/>
              </a:rPr>
              <a:t>“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4597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lt-LT" sz="2800" b="1" dirty="0"/>
              <a:t>Ketvirta diena</a:t>
            </a:r>
            <a:r>
              <a:rPr lang="en-GB" sz="2800" dirty="0"/>
              <a:t>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Kaip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tinklais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sklinda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epidemija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 bwMode="auto">
          <a:xfrm rot="16200000" flipH="1">
            <a:off x="5783949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 bwMode="auto">
          <a:xfrm rot="5400000">
            <a:off x="5809350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46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Kaip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tinklais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sklinda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epidemija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0" y="11232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79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1" y="5183732"/>
            <a:ext cx="8676226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err="1">
                <a:latin typeface="Helvetica Neue Light"/>
                <a:cs typeface="Helvetica Neue Light"/>
              </a:rPr>
              <a:t>Visi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pradeda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kaip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>
                <a:solidFill>
                  <a:srgbClr val="00C903"/>
                </a:solidFill>
                <a:latin typeface="Helvetica Neue Light"/>
                <a:cs typeface="Helvetica Neue Light"/>
              </a:rPr>
              <a:t>„</a:t>
            </a:r>
            <a:r>
              <a:rPr lang="en-US" sz="2400" dirty="0" err="1">
                <a:solidFill>
                  <a:srgbClr val="00C903"/>
                </a:solidFill>
                <a:latin typeface="Helvetica Neue Light"/>
                <a:cs typeface="Helvetica Neue Light"/>
              </a:rPr>
              <a:t>neatsparūs</a:t>
            </a:r>
            <a:r>
              <a:rPr lang="en-US" sz="2400" dirty="0">
                <a:solidFill>
                  <a:srgbClr val="00C903"/>
                </a:solidFill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solidFill>
                  <a:srgbClr val="00C903"/>
                </a:solidFill>
                <a:latin typeface="Helvetica Neue Light"/>
                <a:cs typeface="Helvetica Neue Light"/>
              </a:rPr>
              <a:t>ligai</a:t>
            </a:r>
            <a:r>
              <a:rPr lang="en-US" sz="2400" dirty="0" smtClean="0">
                <a:solidFill>
                  <a:srgbClr val="00C903"/>
                </a:solidFill>
                <a:latin typeface="Helvetica Neue Light"/>
                <a:cs typeface="Helvetica Neue Light"/>
              </a:rPr>
              <a:t>“</a:t>
            </a:r>
            <a:r>
              <a:rPr lang="en-US" sz="2400" dirty="0">
                <a:latin typeface="Helvetica Neue Light"/>
                <a:cs typeface="Helvetica Neue Light"/>
              </a:rPr>
              <a:t>, </a:t>
            </a:r>
            <a:r>
              <a:rPr lang="en-US" sz="2400" dirty="0" err="1">
                <a:latin typeface="Helvetica Neue Light"/>
                <a:cs typeface="Helvetica Neue Light"/>
              </a:rPr>
              <a:t>išskyrus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vienintelį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Helvetica Neue Light"/>
                <a:cs typeface="Helvetica Neue Light"/>
              </a:rPr>
              <a:t>„</a:t>
            </a:r>
            <a:r>
              <a:rPr lang="en-US" sz="2400" dirty="0" err="1" smtClean="0">
                <a:solidFill>
                  <a:srgbClr val="FF0000"/>
                </a:solidFill>
                <a:latin typeface="Helvetica Neue Light"/>
                <a:cs typeface="Helvetica Neue Light"/>
              </a:rPr>
              <a:t>užsikrėtusį</a:t>
            </a:r>
            <a:r>
              <a:rPr lang="en-US" sz="24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“ </a:t>
            </a:r>
            <a:r>
              <a:rPr lang="en-US" sz="2400" dirty="0" err="1" smtClean="0">
                <a:latin typeface="Helvetica Neue Light"/>
                <a:cs typeface="Helvetica Neue Light"/>
              </a:rPr>
              <a:t>žmogų</a:t>
            </a:r>
            <a:r>
              <a:rPr lang="en-US" sz="2400" dirty="0" smtClean="0">
                <a:latin typeface="Helvetica Neue Light"/>
                <a:cs typeface="Helvetica Neue Light"/>
              </a:rPr>
              <a:t>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2343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Helvetica Neue"/>
                <a:cs typeface="Helvetica Neue"/>
              </a:rPr>
              <a:t>Pirma</a:t>
            </a:r>
            <a:r>
              <a:rPr lang="en-US" sz="2800" b="1" dirty="0">
                <a:latin typeface="Helvetica Neue"/>
                <a:cs typeface="Helvetica Neue"/>
              </a:rPr>
              <a:t> </a:t>
            </a:r>
            <a:r>
              <a:rPr lang="en-US" sz="2800" b="1" dirty="0" err="1">
                <a:latin typeface="Helvetica Neue"/>
                <a:cs typeface="Helvetica Neue"/>
              </a:rPr>
              <a:t>diena</a:t>
            </a:r>
            <a:r>
              <a:rPr lang="en-US" sz="2800" b="1" dirty="0">
                <a:latin typeface="Helvetica Neue"/>
                <a:cs typeface="Helvetica Neue"/>
              </a:rPr>
              <a:t> 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Kaip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tinklais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sklinda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epidemija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53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2"/>
            <a:ext cx="9209417" cy="47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Paeiliui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eikite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ratu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užsikrėtusio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žmogaus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 smtClean="0">
                <a:latin typeface="Helvetica Neue Light"/>
                <a:cs typeface="Helvetica Neue Light"/>
              </a:rPr>
              <a:t>kontaktais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3086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Antra </a:t>
            </a:r>
            <a:r>
              <a:rPr lang="en-US" sz="2800" b="1" dirty="0" err="1">
                <a:latin typeface="Helvetica Neue"/>
                <a:cs typeface="Helvetica Neue"/>
              </a:rPr>
              <a:t>diena</a:t>
            </a:r>
            <a:r>
              <a:rPr lang="en-US" sz="2800" b="1" dirty="0">
                <a:latin typeface="Helvetica Neue"/>
                <a:cs typeface="Helvetica Neue"/>
              </a:rPr>
              <a:t> 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Kaip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tinklais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sklinda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epidemija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</a:p>
        </p:txBody>
      </p:sp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70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Paeiliui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eikite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ratu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užsikrėtusio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žmogaus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 smtClean="0">
                <a:latin typeface="Helvetica Neue Light"/>
                <a:cs typeface="Helvetica Neue Light"/>
              </a:rPr>
              <a:t>kontaktais</a:t>
            </a:r>
            <a:endParaRPr lang="en-US" sz="2400" dirty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Ridenkite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kauliuką</a:t>
            </a:r>
            <a:r>
              <a:rPr lang="en-US" sz="2400" dirty="0">
                <a:latin typeface="Helvetica Neue Light"/>
                <a:cs typeface="Helvetica Neue Light"/>
              </a:rPr>
              <a:t>. </a:t>
            </a:r>
            <a:r>
              <a:rPr lang="en-US" sz="2400" dirty="0" err="1">
                <a:latin typeface="Helvetica Neue Light"/>
                <a:cs typeface="Helvetica Neue Light"/>
              </a:rPr>
              <a:t>Jei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iškrenta</a:t>
            </a:r>
            <a:r>
              <a:rPr lang="en-US" sz="2400" dirty="0">
                <a:latin typeface="Helvetica Neue Light"/>
                <a:cs typeface="Helvetica Neue Light"/>
              </a:rPr>
              <a:t> 1 </a:t>
            </a:r>
            <a:r>
              <a:rPr lang="en-US" sz="2400" dirty="0" err="1">
                <a:latin typeface="Helvetica Neue Light"/>
                <a:cs typeface="Helvetica Neue Light"/>
              </a:rPr>
              <a:t>arba</a:t>
            </a:r>
            <a:r>
              <a:rPr lang="en-US" sz="2400" dirty="0">
                <a:latin typeface="Helvetica Neue Light"/>
                <a:cs typeface="Helvetica Neue Light"/>
              </a:rPr>
              <a:t> 2, „</a:t>
            </a:r>
            <a:r>
              <a:rPr lang="en-US" sz="2400" dirty="0" err="1">
                <a:latin typeface="Helvetica Neue Light"/>
                <a:cs typeface="Helvetica Neue Light"/>
              </a:rPr>
              <a:t>užkrėskite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tą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žmogų</a:t>
            </a:r>
            <a:r>
              <a:rPr lang="en-US" sz="2400" dirty="0">
                <a:latin typeface="Helvetica Neue Light"/>
                <a:cs typeface="Helvetica Neue Light"/>
              </a:rPr>
              <a:t>. 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3086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Antra </a:t>
            </a:r>
            <a:r>
              <a:rPr lang="en-US" sz="2800" b="1" dirty="0" err="1">
                <a:latin typeface="Helvetica Neue"/>
                <a:cs typeface="Helvetica Neue"/>
              </a:rPr>
              <a:t>diena</a:t>
            </a:r>
            <a:r>
              <a:rPr lang="en-US" sz="2800" b="1" dirty="0">
                <a:latin typeface="Helvetica Neue"/>
                <a:cs typeface="Helvetica Neue"/>
              </a:rPr>
              <a:t> 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Kaip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tinklais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sklinda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epidemija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16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Paeiliui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eikite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ratu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užsikrėtusio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žmogaus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 smtClean="0">
                <a:latin typeface="Helvetica Neue Light"/>
                <a:cs typeface="Helvetica Neue Light"/>
              </a:rPr>
              <a:t>kontaktais</a:t>
            </a:r>
            <a:endParaRPr lang="en-US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Ridenkite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kauliuką</a:t>
            </a:r>
            <a:r>
              <a:rPr lang="en-US" sz="2400" dirty="0">
                <a:latin typeface="Helvetica Neue Light"/>
                <a:cs typeface="Helvetica Neue Light"/>
              </a:rPr>
              <a:t>. </a:t>
            </a:r>
            <a:r>
              <a:rPr lang="en-US" sz="2400" dirty="0" err="1">
                <a:latin typeface="Helvetica Neue Light"/>
                <a:cs typeface="Helvetica Neue Light"/>
              </a:rPr>
              <a:t>Jei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iškrenta</a:t>
            </a:r>
            <a:r>
              <a:rPr lang="en-US" sz="2400" dirty="0">
                <a:latin typeface="Helvetica Neue Light"/>
                <a:cs typeface="Helvetica Neue Light"/>
              </a:rPr>
              <a:t> 1 </a:t>
            </a:r>
            <a:r>
              <a:rPr lang="en-US" sz="2400" dirty="0" err="1">
                <a:latin typeface="Helvetica Neue Light"/>
                <a:cs typeface="Helvetica Neue Light"/>
              </a:rPr>
              <a:t>arba</a:t>
            </a:r>
            <a:r>
              <a:rPr lang="en-US" sz="2400" dirty="0">
                <a:latin typeface="Helvetica Neue Light"/>
                <a:cs typeface="Helvetica Neue Light"/>
              </a:rPr>
              <a:t> 2, „</a:t>
            </a:r>
            <a:r>
              <a:rPr lang="en-US" sz="2400" dirty="0" err="1">
                <a:latin typeface="Helvetica Neue Light"/>
                <a:cs typeface="Helvetica Neue Light"/>
              </a:rPr>
              <a:t>užkrėskite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tą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žmogų</a:t>
            </a:r>
            <a:r>
              <a:rPr lang="en-US" sz="2400" dirty="0">
                <a:latin typeface="Helvetica Neue Light"/>
                <a:cs typeface="Helvetica Neue Light"/>
              </a:rPr>
              <a:t>. 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24597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Antra </a:t>
            </a:r>
            <a:r>
              <a:rPr lang="en-US" sz="2800" b="1" dirty="0" err="1">
                <a:latin typeface="Helvetica Neue"/>
                <a:cs typeface="Helvetica Neue"/>
              </a:rPr>
              <a:t>diena</a:t>
            </a:r>
            <a:r>
              <a:rPr lang="en-US" sz="2800" b="1" dirty="0">
                <a:latin typeface="Helvetica Neue"/>
                <a:cs typeface="Helvetica Neue"/>
              </a:rPr>
              <a:t> 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Kaip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tinklais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sklinda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epidemija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3424888" y="3383727"/>
            <a:ext cx="668713" cy="62021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8" name="Oval 47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9" name="Oval 48"/>
          <p:cNvSpPr>
            <a:spLocks noChangeAspect="1"/>
          </p:cNvSpPr>
          <p:nvPr/>
        </p:nvSpPr>
        <p:spPr bwMode="auto">
          <a:xfrm>
            <a:off x="1970040" y="2921861"/>
            <a:ext cx="1068073" cy="99060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36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40885" y="4902856"/>
            <a:ext cx="9209417" cy="131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Paeiliui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eikite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ratu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užsikrėtusio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žmogaus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 smtClean="0">
                <a:latin typeface="Helvetica Neue Light"/>
                <a:cs typeface="Helvetica Neue Light"/>
              </a:rPr>
              <a:t>kontaktais</a:t>
            </a:r>
            <a:endParaRPr lang="en-US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Ridenkite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kauliuką</a:t>
            </a:r>
            <a:r>
              <a:rPr lang="en-US" sz="2400" dirty="0">
                <a:latin typeface="Helvetica Neue Light"/>
                <a:cs typeface="Helvetica Neue Light"/>
              </a:rPr>
              <a:t>. </a:t>
            </a:r>
            <a:r>
              <a:rPr lang="en-US" sz="2400" dirty="0" err="1">
                <a:latin typeface="Helvetica Neue Light"/>
                <a:cs typeface="Helvetica Neue Light"/>
              </a:rPr>
              <a:t>Jei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iškrenta</a:t>
            </a:r>
            <a:r>
              <a:rPr lang="en-US" sz="2400" dirty="0">
                <a:latin typeface="Helvetica Neue Light"/>
                <a:cs typeface="Helvetica Neue Light"/>
              </a:rPr>
              <a:t> 1 </a:t>
            </a:r>
            <a:r>
              <a:rPr lang="en-US" sz="2400" dirty="0" err="1">
                <a:latin typeface="Helvetica Neue Light"/>
                <a:cs typeface="Helvetica Neue Light"/>
              </a:rPr>
              <a:t>arba</a:t>
            </a:r>
            <a:r>
              <a:rPr lang="en-US" sz="2400" dirty="0">
                <a:latin typeface="Helvetica Neue Light"/>
                <a:cs typeface="Helvetica Neue Light"/>
              </a:rPr>
              <a:t> 2, „</a:t>
            </a:r>
            <a:r>
              <a:rPr lang="en-US" sz="2400" dirty="0" err="1">
                <a:latin typeface="Helvetica Neue Light"/>
                <a:cs typeface="Helvetica Neue Light"/>
              </a:rPr>
              <a:t>užkrėskite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tą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 smtClean="0">
                <a:latin typeface="Helvetica Neue Light"/>
                <a:cs typeface="Helvetica Neue Light"/>
              </a:rPr>
              <a:t>žmogų</a:t>
            </a:r>
            <a:endParaRPr lang="en-US" sz="2400" dirty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Kartokite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su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visais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kontaktais</a:t>
            </a:r>
            <a:r>
              <a:rPr lang="en-US" sz="2400" dirty="0" smtClean="0">
                <a:latin typeface="Helvetica Neue Light"/>
                <a:cs typeface="Helvetica Neue Light"/>
              </a:rPr>
              <a:t>“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40885" y="4314951"/>
            <a:ext cx="2475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Antra </a:t>
            </a:r>
            <a:r>
              <a:rPr lang="en-US" sz="2800" b="1" dirty="0" err="1">
                <a:latin typeface="Helvetica Neue"/>
                <a:cs typeface="Helvetica Neue"/>
              </a:rPr>
              <a:t>diena</a:t>
            </a:r>
            <a:r>
              <a:rPr lang="en-US" sz="2800" b="1" dirty="0">
                <a:latin typeface="Helvetica Neue"/>
                <a:cs typeface="Helvetica Neue"/>
              </a:rPr>
              <a:t> 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Kaip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tinklais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sklinda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epidemija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</a:p>
        </p:txBody>
      </p:sp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8" name="Oval 47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0" name="Straight Connector 49"/>
          <p:cNvCxnSpPr>
            <a:endCxn id="49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51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40885" y="4931468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Paeiliui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eikite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ratu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užsikrėtusio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žmogaus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 smtClean="0">
                <a:latin typeface="Helvetica Neue Light"/>
                <a:cs typeface="Helvetica Neue Light"/>
              </a:rPr>
              <a:t>kontaktais</a:t>
            </a:r>
            <a:endParaRPr lang="en-US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Ridenkite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kauliuką</a:t>
            </a:r>
            <a:r>
              <a:rPr lang="en-US" sz="2400" dirty="0">
                <a:latin typeface="Helvetica Neue Light"/>
                <a:cs typeface="Helvetica Neue Light"/>
              </a:rPr>
              <a:t>. </a:t>
            </a:r>
            <a:r>
              <a:rPr lang="en-US" sz="2400" dirty="0" err="1">
                <a:latin typeface="Helvetica Neue Light"/>
                <a:cs typeface="Helvetica Neue Light"/>
              </a:rPr>
              <a:t>Jei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iškrenta</a:t>
            </a:r>
            <a:r>
              <a:rPr lang="en-US" sz="2400" dirty="0">
                <a:latin typeface="Helvetica Neue Light"/>
                <a:cs typeface="Helvetica Neue Light"/>
              </a:rPr>
              <a:t> 1 </a:t>
            </a:r>
            <a:r>
              <a:rPr lang="en-US" sz="2400" dirty="0" err="1">
                <a:latin typeface="Helvetica Neue Light"/>
                <a:cs typeface="Helvetica Neue Light"/>
              </a:rPr>
              <a:t>arba</a:t>
            </a:r>
            <a:r>
              <a:rPr lang="en-US" sz="2400" dirty="0">
                <a:latin typeface="Helvetica Neue Light"/>
                <a:cs typeface="Helvetica Neue Light"/>
              </a:rPr>
              <a:t> 2, „</a:t>
            </a:r>
            <a:r>
              <a:rPr lang="en-US" sz="2400" dirty="0" err="1">
                <a:latin typeface="Helvetica Neue Light"/>
                <a:cs typeface="Helvetica Neue Light"/>
              </a:rPr>
              <a:t>užkrėskite</a:t>
            </a:r>
            <a:r>
              <a:rPr lang="en-US" sz="2400" dirty="0">
                <a:latin typeface="Helvetica Neue Light"/>
                <a:cs typeface="Helvetica Neue Light"/>
              </a:rPr>
              <a:t>“ </a:t>
            </a:r>
            <a:r>
              <a:rPr lang="en-US" sz="2400" dirty="0" err="1">
                <a:latin typeface="Helvetica Neue Light"/>
                <a:cs typeface="Helvetica Neue Light"/>
              </a:rPr>
              <a:t>tą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žmogų</a:t>
            </a:r>
            <a:endParaRPr lang="en-US" sz="2400" dirty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Kartokite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su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visais</a:t>
            </a:r>
            <a:r>
              <a:rPr lang="en-US" sz="2400" dirty="0">
                <a:latin typeface="Helvetica Neue Light"/>
                <a:cs typeface="Helvetica Neue Light"/>
              </a:rPr>
              <a:t> „</a:t>
            </a:r>
            <a:r>
              <a:rPr lang="en-US" sz="2400" dirty="0" err="1">
                <a:latin typeface="Helvetica Neue Light"/>
                <a:cs typeface="Helvetica Neue Light"/>
              </a:rPr>
              <a:t>kontaktais</a:t>
            </a:r>
            <a:r>
              <a:rPr lang="en-US" sz="2400" dirty="0">
                <a:latin typeface="Helvetica Neue Light"/>
                <a:cs typeface="Helvetica Neue Light"/>
              </a:rPr>
              <a:t>“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40886" y="4343563"/>
            <a:ext cx="24597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Helvetica Neue"/>
                <a:cs typeface="Helvetica Neue"/>
              </a:rPr>
              <a:t>Antra </a:t>
            </a:r>
            <a:r>
              <a:rPr lang="en-US" sz="2800" b="1" dirty="0" err="1">
                <a:latin typeface="Helvetica Neue"/>
                <a:cs typeface="Helvetica Neue"/>
              </a:rPr>
              <a:t>diena</a:t>
            </a:r>
            <a:r>
              <a:rPr lang="en-US" sz="2800" b="1" dirty="0">
                <a:latin typeface="Helvetica Neue"/>
                <a:cs typeface="Helvetica Neue"/>
              </a:rPr>
              <a:t> 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Kaip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tinklais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sklinda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epidemija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8" name="Oval 47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pic>
        <p:nvPicPr>
          <p:cNvPr id="49" name="Picture 48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2067765" y="2963480"/>
            <a:ext cx="869157" cy="966007"/>
          </a:xfrm>
          <a:prstGeom prst="rect">
            <a:avLst/>
          </a:prstGeom>
        </p:spPr>
      </p:pic>
      <p:sp>
        <p:nvSpPr>
          <p:cNvPr id="50" name="Oval 49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1" name="Straight Connector 50"/>
          <p:cNvCxnSpPr>
            <a:endCxn id="50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1970040" y="2921861"/>
            <a:ext cx="1068073" cy="990604"/>
          </a:xfrm>
          <a:prstGeom prst="ellipse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Nr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96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2150</Words>
  <Application>Microsoft Macintosh PowerPoint</Application>
  <PresentationFormat>Widescreen</PresentationFormat>
  <Paragraphs>265</Paragraphs>
  <Slides>27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Calibri Light</vt:lpstr>
      <vt:lpstr>Helvetica Neue</vt:lpstr>
      <vt:lpstr>Helvetica Neue Light</vt:lpstr>
      <vt:lpstr>ＭＳ Ｐゴシック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School of Hygiene &amp; Tropical Medicine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Microsoft Office User</cp:lastModifiedBy>
  <cp:revision>17</cp:revision>
  <dcterms:created xsi:type="dcterms:W3CDTF">2015-07-20T15:19:23Z</dcterms:created>
  <dcterms:modified xsi:type="dcterms:W3CDTF">2017-12-15T10:49:01Z</dcterms:modified>
</cp:coreProperties>
</file>