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729"/>
  </p:normalViewPr>
  <p:slideViewPr>
    <p:cSldViewPr>
      <p:cViewPr>
        <p:scale>
          <a:sx n="114" d="100"/>
          <a:sy n="114" d="100"/>
        </p:scale>
        <p:origin x="-496" y="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20/11/17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0273" y="1059531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expande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0" y="6154752"/>
            <a:ext cx="9144000" cy="9848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Spilios</cp:lastModifiedBy>
  <cp:revision>6</cp:revision>
  <dcterms:created xsi:type="dcterms:W3CDTF">2015-11-04T10:47:25Z</dcterms:created>
  <dcterms:modified xsi:type="dcterms:W3CDTF">2017-11-20T12:07:31Z</dcterms:modified>
</cp:coreProperties>
</file>