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5799" autoAdjust="0"/>
  </p:normalViewPr>
  <p:slideViewPr>
    <p:cSldViewPr snapToGrid="0">
      <p:cViewPr varScale="1">
        <p:scale>
          <a:sx n="131" d="100"/>
          <a:sy n="131" d="100"/>
        </p:scale>
        <p:origin x="22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„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Stovėjimo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liga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“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Reprodukcinis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skaičius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737364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 smtClean="0">
                <a:solidFill>
                  <a:schemeClr val="tx2"/>
                </a:solidFill>
                <a:latin typeface="Helvetica Neue"/>
                <a:cs typeface="Helvetica Neue"/>
              </a:rPr>
              <a:t>Apibrėžimas</a:t>
            </a:r>
            <a:r>
              <a:rPr lang="en-US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Vidutinis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žmonių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skaičius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infekuojamas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užsikrėtusio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žmogaus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epidemijos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pradžioje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Reprodukcinis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skaičius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</a:t>
            </a:r>
            <a:r>
              <a:rPr lang="en-US" sz="30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687753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 smtClean="0">
                <a:solidFill>
                  <a:schemeClr val="tx2"/>
                </a:solidFill>
                <a:latin typeface="Helvetica Neue"/>
                <a:cs typeface="Helvetica Neue"/>
              </a:rPr>
              <a:t>Apibrėžimas</a:t>
            </a:r>
            <a:r>
              <a:rPr lang="en-US" sz="2800" b="1" dirty="0" smtClean="0">
                <a:solidFill>
                  <a:schemeClr val="tx2"/>
                </a:solidFill>
                <a:latin typeface="Helvetica Neue"/>
                <a:cs typeface="Helvetica Neue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Vidutinis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žmonių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skaičius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infekuojamas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užsikrėtusio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žmogaus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epidemijos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pradžioje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R0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matuoja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kaip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greitai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sklis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...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Atvejų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sulig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 smtClean="0">
                <a:latin typeface="Helvetica Neue Light"/>
                <a:ea typeface="Times New Roman" charset="0"/>
                <a:cs typeface="Helvetica Neue Light"/>
              </a:rPr>
              <a:t>kiekvienu</a:t>
            </a:r>
            <a:r>
              <a:rPr lang="en-US" dirty="0" smtClean="0">
                <a:latin typeface="Helvetica Neue Light"/>
                <a:ea typeface="Times New Roman" charset="0"/>
                <a:cs typeface="Helvetica Neue Light"/>
              </a:rPr>
              <a:t/>
            </a:r>
            <a:br>
              <a:rPr lang="en-US" dirty="0" smtClean="0">
                <a:latin typeface="Helvetica Neue Light"/>
                <a:ea typeface="Times New Roman" charset="0"/>
                <a:cs typeface="Helvetica Neue Light"/>
              </a:rPr>
            </a:br>
            <a:r>
              <a:rPr lang="en-US" dirty="0" err="1" smtClean="0">
                <a:latin typeface="Helvetica Neue Light"/>
                <a:ea typeface="Times New Roman" charset="0"/>
                <a:cs typeface="Helvetica Neue Light"/>
              </a:rPr>
              <a:t>žingsniu</a:t>
            </a:r>
            <a:r>
              <a:rPr lang="en-US" dirty="0" smtClean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b="1" dirty="0" err="1" smtClean="0">
                <a:latin typeface="Helvetica Neue"/>
                <a:ea typeface="Times New Roman" charset="0"/>
                <a:cs typeface="Helvetica Neue"/>
              </a:rPr>
              <a:t>mažėja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Reprodukcinis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skaičius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</a:t>
            </a: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R0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matuoja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,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kaip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greitai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sklis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GB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epidemija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... 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 smtClean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 smtClean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 smtClean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 smtClean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Atvejų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sulig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kiekvienu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/>
            </a:r>
            <a:br>
              <a:rPr lang="en-US" dirty="0">
                <a:latin typeface="Helvetica Neue Light"/>
                <a:ea typeface="Times New Roman" charset="0"/>
                <a:cs typeface="Helvetica Neue Light"/>
              </a:rPr>
            </a:b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žingsniu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b="1" dirty="0" err="1">
                <a:latin typeface="Helvetica Neue"/>
                <a:ea typeface="Times New Roman" charset="0"/>
                <a:cs typeface="Helvetica Neue"/>
              </a:rPr>
              <a:t>mažėja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>
              <a:defRPr/>
            </a:pP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Atvejų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sulig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kiekvienu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/>
            </a:r>
            <a:br>
              <a:rPr lang="en-US" dirty="0">
                <a:latin typeface="Helvetica Neue Light"/>
                <a:ea typeface="Times New Roman" charset="0"/>
                <a:cs typeface="Helvetica Neue Light"/>
              </a:rPr>
            </a:br>
            <a:r>
              <a:rPr lang="en-US" dirty="0" err="1">
                <a:latin typeface="Helvetica Neue Light"/>
                <a:ea typeface="Times New Roman" charset="0"/>
                <a:cs typeface="Helvetica Neue Light"/>
              </a:rPr>
              <a:t>žingsniu</a:t>
            </a:r>
            <a:r>
              <a:rPr lang="en-US" dirty="0">
                <a:latin typeface="Helvetica Neue Light"/>
                <a:ea typeface="Times New Roman" charset="0"/>
                <a:cs typeface="Helvetica Neue Light"/>
              </a:rPr>
              <a:t> </a:t>
            </a:r>
            <a:r>
              <a:rPr lang="en-US" b="1" dirty="0" err="1">
                <a:latin typeface="Helvetica Neue"/>
                <a:ea typeface="Times New Roman" charset="0"/>
                <a:cs typeface="Helvetica Neue"/>
              </a:rPr>
              <a:t>daugėja</a:t>
            </a:r>
            <a:r>
              <a:rPr lang="en-US" b="1" dirty="0">
                <a:latin typeface="Helvetica Neue"/>
                <a:ea typeface="Times New Roman" charset="0"/>
                <a:cs typeface="Helvetica Neue"/>
              </a:rPr>
              <a:t> 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/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Reprodukcinis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skaičius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</a:t>
            </a: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6" name="Rectangle 46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39" y="1079999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6997887" y="2918528"/>
            <a:ext cx="32335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</a:t>
            </a:r>
            <a:r>
              <a:rPr lang="en-GB" sz="4000" b="1" dirty="0" err="1">
                <a:solidFill>
                  <a:schemeClr val="bg1"/>
                </a:solidFill>
              </a:rPr>
              <a:t>žingsniai</a:t>
            </a:r>
            <a:r>
              <a:rPr lang="en-GB" sz="4000" b="1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54787"/>
              </p:ext>
            </p:extLst>
          </p:nvPr>
        </p:nvGraphicFramePr>
        <p:xfrm>
          <a:off x="2380320" y="274819"/>
          <a:ext cx="1606007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606007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4,096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8,192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16,384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32,768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65,536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16035"/>
              </p:ext>
            </p:extLst>
          </p:nvPr>
        </p:nvGraphicFramePr>
        <p:xfrm>
          <a:off x="4301281" y="274819"/>
          <a:ext cx="2016224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16224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131,072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262,144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524,288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1,048,576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2,097,152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4,194,304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8,388,608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16,777,216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33,554,432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67,108,864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134,217,728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268,435,456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536,870,912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1,073,741,824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2,147,483,648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4,294,967,296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8,589,934,592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7" y="2459335"/>
            <a:ext cx="72017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„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Kilnojosi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antakiai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, kai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Ligų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kontrolės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centrų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(Centers for Disease Control)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modelis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prognozavo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</a:t>
            </a:r>
            <a:r>
              <a:rPr lang="en-US" sz="3000" b="1" dirty="0" err="1">
                <a:solidFill>
                  <a:srgbClr val="0000FF"/>
                </a:solidFill>
                <a:latin typeface="Helvetica Neue"/>
                <a:cs typeface="Helvetica Neue"/>
              </a:rPr>
              <a:t>trilijonus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Helvetica Neue"/>
                <a:cs typeface="Helvetica Neue"/>
              </a:rPr>
              <a:t>atvejų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jei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būtų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nesustabdoma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“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05980" y="4662270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704</Words>
  <Application>Microsoft Macintosh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Calibri</vt:lpstr>
      <vt:lpstr>Calibri Light</vt:lpstr>
      <vt:lpstr>Helvetica</vt:lpstr>
      <vt:lpstr>Helvetica Neue</vt:lpstr>
      <vt:lpstr>Helvetica Neue Light</vt:lpstr>
      <vt:lpstr>ＭＳ Ｐゴシック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Microsoft Office User</cp:lastModifiedBy>
  <cp:revision>11</cp:revision>
  <dcterms:created xsi:type="dcterms:W3CDTF">2015-07-20T15:19:23Z</dcterms:created>
  <dcterms:modified xsi:type="dcterms:W3CDTF">2017-10-25T13:14:06Z</dcterms:modified>
</cp:coreProperties>
</file>