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9" r:id="rId2"/>
    <p:sldId id="270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5799" autoAdjust="0"/>
  </p:normalViewPr>
  <p:slideViewPr>
    <p:cSldViewPr snapToGrid="0">
      <p:cViewPr varScale="1">
        <p:scale>
          <a:sx n="117" d="100"/>
          <a:sy n="117" d="100"/>
        </p:scale>
        <p:origin x="-6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231715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25.10.17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Žaidimas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„R0“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8642" y="2725999"/>
            <a:ext cx="6227043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Tymai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Pasiutligė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Gripas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			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Vėjaraupiai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Ebola (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Vakarų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Afrikoje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)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Reprodukcinis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skaičius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7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73339" y="2725998"/>
            <a:ext cx="6227043" cy="299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 smtClean="0">
                <a:solidFill>
                  <a:schemeClr val="tx2"/>
                </a:solidFill>
                <a:latin typeface="Helvetica Neue Light"/>
                <a:cs typeface="Helvetica Neue Light"/>
              </a:rPr>
              <a:t>Pasiutligė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 smtClean="0">
                <a:solidFill>
                  <a:schemeClr val="tx2"/>
                </a:solidFill>
                <a:latin typeface="Helvetica Neue Light"/>
                <a:cs typeface="Helvetica Neue Light"/>
              </a:rPr>
              <a:t>Gripas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Ebola (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Vakarų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Afrikoje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) 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Vėjaraupiai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Tymai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16–18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sk-SK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Reprodukcinis skaičius (R0) </a:t>
            </a: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8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183</Words>
  <Application>Microsoft Macintosh PowerPoint</Application>
  <PresentationFormat>Custom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Jo Jo</cp:lastModifiedBy>
  <cp:revision>18</cp:revision>
  <dcterms:created xsi:type="dcterms:W3CDTF">2015-07-20T15:19:23Z</dcterms:created>
  <dcterms:modified xsi:type="dcterms:W3CDTF">2017-10-25T18:57:12Z</dcterms:modified>
</cp:coreProperties>
</file>