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39" r:id="rId2"/>
    <p:sldId id="270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4" autoAdjust="0"/>
    <p:restoredTop sz="95799" autoAdjust="0"/>
  </p:normalViewPr>
  <p:slideViewPr>
    <p:cSldViewPr snapToGrid="0">
      <p:cViewPr varScale="1">
        <p:scale>
          <a:sx n="117" d="100"/>
          <a:sy n="117" d="100"/>
        </p:scale>
        <p:origin x="-6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:p14="http://schemas.microsoft.com/office/powerpoint/2010/main" val="231715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25.10.17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Žaidimas</a:t>
            </a:r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 „R0“ 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tr-TR" sz="1200" dirty="0" err="1">
                <a:solidFill>
                  <a:schemeClr val="bg1">
                    <a:lumMod val="65000"/>
                  </a:schemeClr>
                </a:solidFill>
              </a:rPr>
              <a:t>Nr</a:t>
            </a:r>
            <a:r>
              <a:rPr lang="tr-TR" sz="1200" dirty="0">
                <a:solidFill>
                  <a:schemeClr val="bg1">
                    <a:lumMod val="65000"/>
                  </a:schemeClr>
                </a:solidFill>
              </a:rPr>
              <a:t>. 40: </a:t>
            </a:r>
            <a:r>
              <a:rPr lang="tr-TR" sz="1200" dirty="0" err="1">
                <a:solidFill>
                  <a:schemeClr val="bg1">
                    <a:lumMod val="65000"/>
                  </a:schemeClr>
                </a:solidFill>
              </a:rPr>
              <a:t>Vasara</a:t>
            </a:r>
            <a:r>
              <a:rPr lang="tr-TR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 smtClean="0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Pagalbinė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medžiaga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straipsniui</a:t>
            </a:r>
            <a:r>
              <a:rPr lang="en-GB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 marL="182880">
              <a:spcAft>
                <a:spcPts val="600"/>
              </a:spcAft>
            </a:pP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 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86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148642" y="2725999"/>
            <a:ext cx="6227043" cy="2964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Tymai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Pasiutligė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		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Gripas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					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Vėjaraupiai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Ebola (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Vakarų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Afrikoje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)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	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Reprodukcinis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skaičius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</a:p>
        </p:txBody>
      </p:sp>
      <p:pic>
        <p:nvPicPr>
          <p:cNvPr id="13" name="Picture 12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tr-TR" sz="1200" dirty="0" err="1">
                <a:solidFill>
                  <a:schemeClr val="bg1">
                    <a:lumMod val="65000"/>
                  </a:schemeClr>
                </a:solidFill>
              </a:rPr>
              <a:t>Nr</a:t>
            </a:r>
            <a:r>
              <a:rPr lang="tr-TR" sz="1200" dirty="0">
                <a:solidFill>
                  <a:schemeClr val="bg1">
                    <a:lumMod val="65000"/>
                  </a:schemeClr>
                </a:solidFill>
              </a:rPr>
              <a:t>. 40: </a:t>
            </a:r>
            <a:r>
              <a:rPr lang="tr-TR" sz="1200" dirty="0" err="1">
                <a:solidFill>
                  <a:schemeClr val="bg1">
                    <a:lumMod val="65000"/>
                  </a:schemeClr>
                </a:solidFill>
              </a:rPr>
              <a:t>Vasara</a:t>
            </a:r>
            <a:r>
              <a:rPr lang="tr-TR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Pagalbinė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medžiaga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straipsniui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 marL="182880">
              <a:spcAft>
                <a:spcPts val="600"/>
              </a:spcAft>
            </a:pP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75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073339" y="2725998"/>
            <a:ext cx="6227043" cy="2995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 smtClean="0">
                <a:solidFill>
                  <a:schemeClr val="tx2"/>
                </a:solidFill>
                <a:latin typeface="Helvetica Neue Light"/>
                <a:cs typeface="Helvetica Neue Light"/>
              </a:rPr>
              <a:t>Pasiutligė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 smtClean="0">
                <a:solidFill>
                  <a:schemeClr val="tx2"/>
                </a:solidFill>
                <a:latin typeface="Helvetica Neue Light"/>
                <a:cs typeface="Helvetica Neue Light"/>
              </a:rPr>
              <a:t>Gripas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	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1–2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Ebola (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Vakarų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Afrikoje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) 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	1–2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Vėjaraupiai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10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Tymai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	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16–18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sk-SK" sz="3000" b="1" dirty="0">
                <a:solidFill>
                  <a:schemeClr val="tx2"/>
                </a:solidFill>
                <a:latin typeface="Helvetica Neue"/>
                <a:cs typeface="Helvetica Neue"/>
              </a:rPr>
              <a:t>Reprodukcinis skaičius (R0) </a:t>
            </a:r>
          </a:p>
        </p:txBody>
      </p:sp>
      <p:pic>
        <p:nvPicPr>
          <p:cNvPr id="13" name="Picture 12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tr-TR" sz="1200" dirty="0" err="1">
                <a:solidFill>
                  <a:schemeClr val="bg1">
                    <a:lumMod val="65000"/>
                  </a:schemeClr>
                </a:solidFill>
              </a:rPr>
              <a:t>Nr</a:t>
            </a:r>
            <a:r>
              <a:rPr lang="tr-TR" sz="1200" dirty="0">
                <a:solidFill>
                  <a:schemeClr val="bg1">
                    <a:lumMod val="65000"/>
                  </a:schemeClr>
                </a:solidFill>
              </a:rPr>
              <a:t>. 40: </a:t>
            </a:r>
            <a:r>
              <a:rPr lang="tr-TR" sz="1200" dirty="0" err="1">
                <a:solidFill>
                  <a:schemeClr val="bg1">
                    <a:lumMod val="65000"/>
                  </a:schemeClr>
                </a:solidFill>
              </a:rPr>
              <a:t>Vasara</a:t>
            </a:r>
            <a:r>
              <a:rPr lang="tr-TR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Pagalbinė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medžiaga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straipsniui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 marL="182880">
              <a:spcAft>
                <a:spcPts val="600"/>
              </a:spcAft>
            </a:pP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381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183</Words>
  <Application>Microsoft Macintosh PowerPoint</Application>
  <PresentationFormat>Custom</PresentationFormat>
  <Paragraphs>28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London School of Hygiene &amp; Tropical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Jo Jo</cp:lastModifiedBy>
  <cp:revision>18</cp:revision>
  <dcterms:created xsi:type="dcterms:W3CDTF">2015-07-20T15:19:23Z</dcterms:created>
  <dcterms:modified xsi:type="dcterms:W3CDTF">2017-10-25T18:57:12Z</dcterms:modified>
</cp:coreProperties>
</file>