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9" autoAdjust="0"/>
    <p:restoredTop sz="95799" autoAdjust="0"/>
  </p:normalViewPr>
  <p:slideViewPr>
    <p:cSldViewPr snapToGrid="0">
      <p:cViewPr varScale="1">
        <p:scale>
          <a:sx n="123" d="100"/>
          <a:sy n="123" d="100"/>
        </p:scale>
        <p:origin x="-69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5870" y="2086769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Wstawanie</a:t>
            </a:r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 z </a:t>
            </a:r>
            <a:r>
              <a:rPr lang="en-US" sz="5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miejsca</a:t>
            </a:r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pic>
        <p:nvPicPr>
          <p:cNvPr id="3" name="Picture 2" descr="nsit_600.gif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4" t="4398" r="20133" b="51158"/>
          <a:stretch/>
        </p:blipFill>
        <p:spPr>
          <a:xfrm>
            <a:off x="4204737" y="3397250"/>
            <a:ext cx="3556290" cy="24827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	</a:t>
            </a: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323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Stopa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</a:t>
            </a: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reprodukcji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(R0) 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4" name="Picture 3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7" name="Rectangle 6"/>
          <p:cNvSpPr/>
          <p:nvPr/>
        </p:nvSpPr>
        <p:spPr>
          <a:xfrm>
            <a:off x="2130274" y="2593471"/>
            <a:ext cx="9109226" cy="1112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 err="1">
                <a:solidFill>
                  <a:schemeClr val="tx2"/>
                </a:solidFill>
                <a:latin typeface="Helvetica Neue"/>
                <a:cs typeface="Helvetica Neue"/>
              </a:rPr>
              <a:t>Definicja</a:t>
            </a:r>
            <a:r>
              <a:rPr lang="en-US" sz="2800" b="1" dirty="0">
                <a:solidFill>
                  <a:schemeClr val="tx2"/>
                </a:solidFill>
                <a:latin typeface="Helvetica Neue"/>
                <a:cs typeface="Helvetica Neue"/>
              </a:rPr>
              <a:t>: 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Jest to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średnia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liczba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ludzi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które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zaraża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osoba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zarażona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na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początku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epidemii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302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Stopa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</a:t>
            </a: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reprodukcji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(R0) 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4" name="Picture 3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7" name="Rectangle 6"/>
          <p:cNvSpPr/>
          <p:nvPr/>
        </p:nvSpPr>
        <p:spPr>
          <a:xfrm>
            <a:off x="2130275" y="2593471"/>
            <a:ext cx="7712226" cy="1112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 err="1" smtClean="0">
                <a:solidFill>
                  <a:schemeClr val="tx2"/>
                </a:solidFill>
                <a:latin typeface="Helvetica Neue"/>
                <a:cs typeface="Helvetica Neue"/>
              </a:rPr>
              <a:t>Definicja</a:t>
            </a:r>
            <a:r>
              <a:rPr lang="en-US" sz="2800" b="1" dirty="0" smtClean="0">
                <a:solidFill>
                  <a:schemeClr val="tx2"/>
                </a:solidFill>
                <a:latin typeface="Helvetica Neue"/>
                <a:cs typeface="Helvetica Neue"/>
              </a:rPr>
              <a:t>: 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Jest to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średnia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liczba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ludzi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które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zaraża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osoba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zarażona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na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początku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epidemii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pic>
        <p:nvPicPr>
          <p:cNvPr id="13" name="Picture 12" descr="nsit_600.gif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4" t="4398" r="20133" b="51158"/>
          <a:stretch/>
        </p:blipFill>
        <p:spPr>
          <a:xfrm>
            <a:off x="4002921" y="4562820"/>
            <a:ext cx="2318784" cy="161880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215999" y="4847709"/>
            <a:ext cx="1602781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0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5000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5000" dirty="0">
                <a:solidFill>
                  <a:schemeClr val="tx2"/>
                </a:solidFill>
                <a:latin typeface="Helvetica Neue"/>
                <a:cs typeface="Helvetica Neue"/>
              </a:rPr>
              <a:t>=2</a:t>
            </a:r>
            <a:endParaRPr lang="en-US" sz="50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495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029393" y="2450710"/>
            <a:ext cx="83512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Liczba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R0 jest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miarą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tego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,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jak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szybko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epidemia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będzie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się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szerzyć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... 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2108766" y="3503626"/>
            <a:ext cx="3374280" cy="1710209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R</a:t>
            </a:r>
            <a:r>
              <a:rPr lang="en-US" sz="4000" baseline="-30000" dirty="0">
                <a:latin typeface="Helvetica Neue Light"/>
                <a:ea typeface="Times New Roman" charset="0"/>
                <a:cs typeface="Helvetica Neue Light"/>
              </a:rPr>
              <a:t>0 </a:t>
            </a: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&lt; 1</a:t>
            </a:r>
          </a:p>
          <a:p>
            <a:pPr algn="ctr">
              <a:defRPr/>
            </a:pPr>
            <a:endParaRPr lang="en-US" dirty="0">
              <a:ln>
                <a:solidFill>
                  <a:srgbClr val="000000"/>
                </a:solidFill>
              </a:ln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Liczba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przypadków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 smtClean="0">
                <a:latin typeface="Helvetica Neue Light"/>
                <a:ea typeface="Times New Roman" charset="0"/>
                <a:cs typeface="Helvetica Neue Light"/>
              </a:rPr>
              <a:t>zachorowań</a:t>
            </a:r>
            <a:endParaRPr lang="en-US" dirty="0" smtClean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b="1" dirty="0" err="1" smtClean="0">
                <a:latin typeface="Helvetica Neue"/>
                <a:ea typeface="Times New Roman" charset="0"/>
                <a:cs typeface="Helvetica Neue"/>
              </a:rPr>
              <a:t>maleje</a:t>
            </a:r>
            <a:r>
              <a:rPr lang="en-US" b="1" dirty="0" smtClean="0">
                <a:latin typeface="Helvetica Neue"/>
                <a:ea typeface="Times New Roman" charset="0"/>
                <a:cs typeface="Helvetica Neue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przy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każdym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kroku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endParaRPr lang="en-US" baseline="-30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endParaRPr lang="en-US" sz="2400" dirty="0">
              <a:latin typeface="Helvetica Neue Light"/>
              <a:ea typeface="Times New Roman" charset="0"/>
              <a:cs typeface="Helvetica Neue Light"/>
            </a:endParaRPr>
          </a:p>
        </p:txBody>
      </p:sp>
      <p:grpSp>
        <p:nvGrpSpPr>
          <p:cNvPr id="21" name="Group 80"/>
          <p:cNvGrpSpPr>
            <a:grpSpLocks/>
          </p:cNvGrpSpPr>
          <p:nvPr/>
        </p:nvGrpSpPr>
        <p:grpSpPr bwMode="auto">
          <a:xfrm>
            <a:off x="3124134" y="5432953"/>
            <a:ext cx="1435389" cy="965200"/>
            <a:chOff x="1219200" y="5410200"/>
            <a:chExt cx="1862138" cy="1177925"/>
          </a:xfrm>
        </p:grpSpPr>
        <p:grpSp>
          <p:nvGrpSpPr>
            <p:cNvPr id="22" name="Group 73"/>
            <p:cNvGrpSpPr>
              <a:grpSpLocks noChangeAspect="1"/>
            </p:cNvGrpSpPr>
            <p:nvPr/>
          </p:nvGrpSpPr>
          <p:grpSpPr bwMode="auto">
            <a:xfrm>
              <a:off x="1447800" y="5867400"/>
              <a:ext cx="338138" cy="720725"/>
              <a:chOff x="609600" y="5486400"/>
              <a:chExt cx="609600" cy="1295400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9" name="Oval 3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94"/>
            <p:cNvGrpSpPr>
              <a:grpSpLocks noChangeAspect="1"/>
            </p:cNvGrpSpPr>
            <p:nvPr/>
          </p:nvGrpSpPr>
          <p:grpSpPr bwMode="auto">
            <a:xfrm>
              <a:off x="1219200" y="5410200"/>
              <a:ext cx="338138" cy="720725"/>
              <a:chOff x="609600" y="5486400"/>
              <a:chExt cx="609600" cy="12954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3" name="Oval 32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101"/>
            <p:cNvGrpSpPr>
              <a:grpSpLocks noChangeAspect="1"/>
            </p:cNvGrpSpPr>
            <p:nvPr/>
          </p:nvGrpSpPr>
          <p:grpSpPr bwMode="auto">
            <a:xfrm>
              <a:off x="2743200" y="5638800"/>
              <a:ext cx="338138" cy="720725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Arrow Connector 24"/>
            <p:cNvCxnSpPr/>
            <p:nvPr/>
          </p:nvCxnSpPr>
          <p:spPr>
            <a:xfrm>
              <a:off x="1828800" y="60960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Stopa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</a:t>
            </a: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reprodukcji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(R0) 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97" name="Picture 96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98" name="Straight Arrow Connector 97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44" name="TextBox 4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130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029393" y="2399088"/>
            <a:ext cx="83512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Liczba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R0 jest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miarą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tego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,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jak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szybko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epidemia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będzie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się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szerzyć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... 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2108766" y="3503626"/>
            <a:ext cx="3374280" cy="1719263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R</a:t>
            </a:r>
            <a:r>
              <a:rPr lang="en-US" sz="4000" baseline="-30000" dirty="0">
                <a:latin typeface="Helvetica Neue Light"/>
                <a:ea typeface="Times New Roman" charset="0"/>
                <a:cs typeface="Helvetica Neue Light"/>
              </a:rPr>
              <a:t>0 </a:t>
            </a: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&lt; 1</a:t>
            </a:r>
          </a:p>
          <a:p>
            <a:pPr algn="ctr">
              <a:defRPr/>
            </a:pPr>
            <a:endParaRPr lang="en-US" dirty="0">
              <a:ln>
                <a:solidFill>
                  <a:srgbClr val="000000"/>
                </a:solidFill>
              </a:ln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Liczba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przypadków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zachorowań</a:t>
            </a:r>
            <a:endParaRPr lang="en-US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b="1" dirty="0" err="1">
                <a:latin typeface="Helvetica Neue"/>
                <a:ea typeface="Times New Roman" charset="0"/>
                <a:cs typeface="Helvetica Neue"/>
              </a:rPr>
              <a:t>maleje</a:t>
            </a:r>
            <a:r>
              <a:rPr lang="en-US" b="1" dirty="0">
                <a:latin typeface="Helvetica Neue"/>
                <a:ea typeface="Times New Roman" charset="0"/>
                <a:cs typeface="Helvetica Neue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przy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każdym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kroku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endParaRPr lang="en-US" baseline="-30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endParaRPr lang="en-US" sz="2400" dirty="0">
              <a:latin typeface="Helvetica Neue Light"/>
              <a:ea typeface="Times New Roman" charset="0"/>
              <a:cs typeface="Helvetica Neue Light"/>
            </a:endParaRPr>
          </a:p>
        </p:txBody>
      </p:sp>
      <p:sp>
        <p:nvSpPr>
          <p:cNvPr id="20" name="AutoShape 15"/>
          <p:cNvSpPr>
            <a:spLocks noChangeArrowheads="1"/>
          </p:cNvSpPr>
          <p:nvPr/>
        </p:nvSpPr>
        <p:spPr bwMode="auto">
          <a:xfrm>
            <a:off x="6249924" y="3503626"/>
            <a:ext cx="3374280" cy="1719263"/>
          </a:xfrm>
          <a:prstGeom prst="roundRect">
            <a:avLst>
              <a:gd name="adj" fmla="val 16667"/>
            </a:avLst>
          </a:prstGeom>
          <a:solidFill>
            <a:srgbClr val="FF5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>
              <a:latin typeface="Helvetica Neue Light"/>
              <a:cs typeface="Helvetica Neue Light"/>
            </a:endParaRPr>
          </a:p>
          <a:p>
            <a:pPr algn="ctr"/>
            <a:r>
              <a:rPr lang="en-US" sz="4000" dirty="0">
                <a:latin typeface="Helvetica Neue Light"/>
                <a:cs typeface="Helvetica Neue Light"/>
              </a:rPr>
              <a:t>R</a:t>
            </a:r>
            <a:r>
              <a:rPr lang="en-US" sz="4000" baseline="-30000" dirty="0">
                <a:latin typeface="Helvetica Neue Light"/>
                <a:cs typeface="Helvetica Neue Light"/>
              </a:rPr>
              <a:t>0 </a:t>
            </a:r>
            <a:r>
              <a:rPr lang="en-US" sz="4000" dirty="0">
                <a:latin typeface="Helvetica Neue Light"/>
                <a:cs typeface="Helvetica Neue Light"/>
              </a:rPr>
              <a:t>&gt; 1</a:t>
            </a:r>
          </a:p>
          <a:p>
            <a:pPr algn="ctr"/>
            <a:endParaRPr lang="en-US" dirty="0">
              <a:latin typeface="Helvetica Neue Light"/>
              <a:cs typeface="Helvetica Neue Light"/>
            </a:endParaRPr>
          </a:p>
          <a:p>
            <a:pPr algn="ctr">
              <a:defRPr/>
            </a:pP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Liczba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przypadków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zachorowań</a:t>
            </a:r>
            <a:endParaRPr lang="en-US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b="1" dirty="0" err="1">
                <a:latin typeface="Helvetica Neue"/>
                <a:ea typeface="Times New Roman" charset="0"/>
                <a:cs typeface="Helvetica Neue"/>
              </a:rPr>
              <a:t>maleje</a:t>
            </a:r>
            <a:r>
              <a:rPr lang="en-US" b="1" dirty="0">
                <a:latin typeface="Helvetica Neue"/>
                <a:ea typeface="Times New Roman" charset="0"/>
                <a:cs typeface="Helvetica Neue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przy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każdym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kroku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endParaRPr lang="en-US" baseline="-30000" dirty="0">
              <a:latin typeface="Helvetica Neue Light"/>
              <a:ea typeface="Times New Roman" charset="0"/>
              <a:cs typeface="Helvetica Neue Light"/>
            </a:endParaRPr>
          </a:p>
          <a:p>
            <a:pPr algn="ctr"/>
            <a:endParaRPr lang="en-US" sz="2400" dirty="0">
              <a:latin typeface="Helvetica Neue Light"/>
              <a:cs typeface="Helvetica Neue Light"/>
            </a:endParaRPr>
          </a:p>
        </p:txBody>
      </p:sp>
      <p:grpSp>
        <p:nvGrpSpPr>
          <p:cNvPr id="21" name="Group 80"/>
          <p:cNvGrpSpPr>
            <a:grpSpLocks/>
          </p:cNvGrpSpPr>
          <p:nvPr/>
        </p:nvGrpSpPr>
        <p:grpSpPr bwMode="auto">
          <a:xfrm>
            <a:off x="3124134" y="5432953"/>
            <a:ext cx="1435389" cy="965200"/>
            <a:chOff x="1219200" y="5410200"/>
            <a:chExt cx="1862138" cy="1177925"/>
          </a:xfrm>
        </p:grpSpPr>
        <p:grpSp>
          <p:nvGrpSpPr>
            <p:cNvPr id="22" name="Group 73"/>
            <p:cNvGrpSpPr>
              <a:grpSpLocks noChangeAspect="1"/>
            </p:cNvGrpSpPr>
            <p:nvPr/>
          </p:nvGrpSpPr>
          <p:grpSpPr bwMode="auto">
            <a:xfrm>
              <a:off x="1447800" y="5867400"/>
              <a:ext cx="338138" cy="720725"/>
              <a:chOff x="609600" y="5486400"/>
              <a:chExt cx="609600" cy="1295400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9" name="Oval 3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94"/>
            <p:cNvGrpSpPr>
              <a:grpSpLocks noChangeAspect="1"/>
            </p:cNvGrpSpPr>
            <p:nvPr/>
          </p:nvGrpSpPr>
          <p:grpSpPr bwMode="auto">
            <a:xfrm>
              <a:off x="1219200" y="5410200"/>
              <a:ext cx="338138" cy="720725"/>
              <a:chOff x="609600" y="5486400"/>
              <a:chExt cx="609600" cy="12954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3" name="Oval 32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101"/>
            <p:cNvGrpSpPr>
              <a:grpSpLocks noChangeAspect="1"/>
            </p:cNvGrpSpPr>
            <p:nvPr/>
          </p:nvGrpSpPr>
          <p:grpSpPr bwMode="auto">
            <a:xfrm>
              <a:off x="2743200" y="5638800"/>
              <a:ext cx="338138" cy="720725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Arrow Connector 24"/>
            <p:cNvCxnSpPr/>
            <p:nvPr/>
          </p:nvCxnSpPr>
          <p:spPr>
            <a:xfrm>
              <a:off x="1828800" y="60960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81"/>
          <p:cNvGrpSpPr>
            <a:grpSpLocks/>
          </p:cNvGrpSpPr>
          <p:nvPr/>
        </p:nvGrpSpPr>
        <p:grpSpPr bwMode="auto">
          <a:xfrm>
            <a:off x="6556633" y="5532950"/>
            <a:ext cx="2878119" cy="965200"/>
            <a:chOff x="4953000" y="5410200"/>
            <a:chExt cx="3733800" cy="1177925"/>
          </a:xfrm>
        </p:grpSpPr>
        <p:grpSp>
          <p:nvGrpSpPr>
            <p:cNvPr id="45" name="Group 108"/>
            <p:cNvGrpSpPr>
              <a:grpSpLocks noChangeAspect="1"/>
            </p:cNvGrpSpPr>
            <p:nvPr/>
          </p:nvGrpSpPr>
          <p:grpSpPr bwMode="auto">
            <a:xfrm>
              <a:off x="4953000" y="5562600"/>
              <a:ext cx="338138" cy="720725"/>
              <a:chOff x="609600" y="5486400"/>
              <a:chExt cx="609600" cy="1295400"/>
            </a:xfrm>
          </p:grpSpPr>
          <p:sp>
            <p:nvSpPr>
              <p:cNvPr id="90" name="Rounded Rectangle 89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91" name="Oval 90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92" name="Straight Connector 91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115"/>
            <p:cNvGrpSpPr>
              <a:grpSpLocks noChangeAspect="1"/>
            </p:cNvGrpSpPr>
            <p:nvPr/>
          </p:nvGrpSpPr>
          <p:grpSpPr bwMode="auto">
            <a:xfrm>
              <a:off x="6324600" y="5867400"/>
              <a:ext cx="338138" cy="720725"/>
              <a:chOff x="609600" y="5486400"/>
              <a:chExt cx="609600" cy="1295400"/>
            </a:xfrm>
          </p:grpSpPr>
          <p:sp>
            <p:nvSpPr>
              <p:cNvPr id="84" name="Rounded Rectangle 83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85" name="Oval 84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122"/>
            <p:cNvGrpSpPr>
              <a:grpSpLocks noChangeAspect="1"/>
            </p:cNvGrpSpPr>
            <p:nvPr/>
          </p:nvGrpSpPr>
          <p:grpSpPr bwMode="auto">
            <a:xfrm>
              <a:off x="6096000" y="5410200"/>
              <a:ext cx="338138" cy="720725"/>
              <a:chOff x="609600" y="5486400"/>
              <a:chExt cx="609600" cy="12954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79" name="Oval 7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129"/>
            <p:cNvGrpSpPr>
              <a:grpSpLocks noChangeAspect="1"/>
            </p:cNvGrpSpPr>
            <p:nvPr/>
          </p:nvGrpSpPr>
          <p:grpSpPr bwMode="auto">
            <a:xfrm>
              <a:off x="8348663" y="5867400"/>
              <a:ext cx="338137" cy="720725"/>
              <a:chOff x="609600" y="5486400"/>
              <a:chExt cx="609600" cy="1295400"/>
            </a:xfrm>
          </p:grpSpPr>
          <p:sp>
            <p:nvSpPr>
              <p:cNvPr id="72" name="Rounded Rectangle 71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73" name="Oval 72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136"/>
            <p:cNvGrpSpPr>
              <a:grpSpLocks noChangeAspect="1"/>
            </p:cNvGrpSpPr>
            <p:nvPr/>
          </p:nvGrpSpPr>
          <p:grpSpPr bwMode="auto">
            <a:xfrm>
              <a:off x="7586663" y="5486400"/>
              <a:ext cx="338137" cy="720725"/>
              <a:chOff x="609600" y="5486400"/>
              <a:chExt cx="609600" cy="1295400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67" name="Oval 66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68" name="Straight Connector 67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143"/>
            <p:cNvGrpSpPr>
              <a:grpSpLocks noChangeAspect="1"/>
            </p:cNvGrpSpPr>
            <p:nvPr/>
          </p:nvGrpSpPr>
          <p:grpSpPr bwMode="auto">
            <a:xfrm>
              <a:off x="7891463" y="5867400"/>
              <a:ext cx="338137" cy="720725"/>
              <a:chOff x="609600" y="5486400"/>
              <a:chExt cx="609600" cy="1295400"/>
            </a:xfrm>
          </p:grpSpPr>
          <p:sp>
            <p:nvSpPr>
              <p:cNvPr id="60" name="Rounded Rectangle 59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61" name="Oval 60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150"/>
            <p:cNvGrpSpPr>
              <a:grpSpLocks noChangeAspect="1"/>
            </p:cNvGrpSpPr>
            <p:nvPr/>
          </p:nvGrpSpPr>
          <p:grpSpPr bwMode="auto">
            <a:xfrm>
              <a:off x="8120063" y="5410200"/>
              <a:ext cx="338137" cy="720725"/>
              <a:chOff x="609600" y="5486400"/>
              <a:chExt cx="609600" cy="1295400"/>
            </a:xfrm>
          </p:grpSpPr>
          <p:sp>
            <p:nvSpPr>
              <p:cNvPr id="54" name="Rounded Rectangle 53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55" name="Oval 54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56" name="Straight Connector 55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Arrow Connector 51"/>
            <p:cNvCxnSpPr/>
            <p:nvPr/>
          </p:nvCxnSpPr>
          <p:spPr>
            <a:xfrm>
              <a:off x="6705600" y="59436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5334000" y="59436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Stopa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</a:t>
            </a: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reprodukcji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(R0) 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97" name="Picture 96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98" name="Straight Arrow Connector 97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102" name="TextBox 10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408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  <a:endParaRPr lang="en-GB" sz="1200" dirty="0" smtClean="0">
              <a:solidFill>
                <a:srgbClr val="A6A6A6"/>
              </a:solidFill>
              <a:latin typeface="Calibri" charset="0"/>
              <a:ea typeface="Times New Roman" charset="0"/>
              <a:cs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A et al. </a:t>
            </a:r>
            <a:r>
              <a:rPr lang="en-GB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 smtClean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6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616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048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407" name="Group 473"/>
          <p:cNvGrpSpPr>
            <a:grpSpLocks/>
          </p:cNvGrpSpPr>
          <p:nvPr/>
        </p:nvGrpSpPr>
        <p:grpSpPr bwMode="auto">
          <a:xfrm>
            <a:off x="1616869" y="3048000"/>
            <a:ext cx="2133600" cy="3200400"/>
            <a:chOff x="381000" y="3048000"/>
            <a:chExt cx="2133600" cy="3200400"/>
          </a:xfrm>
        </p:grpSpPr>
        <p:grpSp>
          <p:nvGrpSpPr>
            <p:cNvPr id="408" name="Group 431"/>
            <p:cNvGrpSpPr>
              <a:grpSpLocks/>
            </p:cNvGrpSpPr>
            <p:nvPr/>
          </p:nvGrpSpPr>
          <p:grpSpPr bwMode="auto">
            <a:xfrm>
              <a:off x="914400" y="3048000"/>
              <a:ext cx="609600" cy="1295400"/>
              <a:chOff x="609600" y="5486400"/>
              <a:chExt cx="609600" cy="1295400"/>
            </a:xfrm>
          </p:grpSpPr>
          <p:sp>
            <p:nvSpPr>
              <p:cNvPr id="459" name="Rounded Rectangle 4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60" name="Oval 4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61" name="Straight Connector 4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oup 438"/>
            <p:cNvGrpSpPr>
              <a:grpSpLocks/>
            </p:cNvGrpSpPr>
            <p:nvPr/>
          </p:nvGrpSpPr>
          <p:grpSpPr bwMode="auto">
            <a:xfrm>
              <a:off x="457200" y="3429000"/>
              <a:ext cx="609600" cy="1295400"/>
              <a:chOff x="609600" y="5486400"/>
              <a:chExt cx="609600" cy="1295400"/>
            </a:xfrm>
          </p:grpSpPr>
          <p:sp>
            <p:nvSpPr>
              <p:cNvPr id="453" name="Rounded Rectangle 4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54" name="Oval 4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5" name="Straight Connector 4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oup 445"/>
            <p:cNvGrpSpPr>
              <a:grpSpLocks/>
            </p:cNvGrpSpPr>
            <p:nvPr/>
          </p:nvGrpSpPr>
          <p:grpSpPr bwMode="auto">
            <a:xfrm>
              <a:off x="1371600" y="3810000"/>
              <a:ext cx="609600" cy="1295400"/>
              <a:chOff x="609600" y="5486400"/>
              <a:chExt cx="609600" cy="1295400"/>
            </a:xfrm>
          </p:grpSpPr>
          <p:sp>
            <p:nvSpPr>
              <p:cNvPr id="447" name="Rounded Rectangle 4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8" name="Oval 4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9" name="Straight Connector 4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oup 452"/>
            <p:cNvGrpSpPr>
              <a:grpSpLocks/>
            </p:cNvGrpSpPr>
            <p:nvPr/>
          </p:nvGrpSpPr>
          <p:grpSpPr bwMode="auto">
            <a:xfrm>
              <a:off x="1676400" y="3048000"/>
              <a:ext cx="609600" cy="1295400"/>
              <a:chOff x="609600" y="5486400"/>
              <a:chExt cx="609600" cy="1295400"/>
            </a:xfrm>
          </p:grpSpPr>
          <p:sp>
            <p:nvSpPr>
              <p:cNvPr id="441" name="Rounded Rectangle 4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2" name="Oval 4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3" name="Straight Connector 4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oup 459"/>
            <p:cNvGrpSpPr>
              <a:grpSpLocks/>
            </p:cNvGrpSpPr>
            <p:nvPr/>
          </p:nvGrpSpPr>
          <p:grpSpPr bwMode="auto">
            <a:xfrm>
              <a:off x="838200" y="4191000"/>
              <a:ext cx="609600" cy="1295400"/>
              <a:chOff x="609600" y="5486400"/>
              <a:chExt cx="609600" cy="1295400"/>
            </a:xfrm>
          </p:grpSpPr>
          <p:sp>
            <p:nvSpPr>
              <p:cNvPr id="435" name="Rounded Rectangle 4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6" name="Oval 4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7" name="Straight Connector 4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oup 466"/>
            <p:cNvGrpSpPr>
              <a:grpSpLocks/>
            </p:cNvGrpSpPr>
            <p:nvPr/>
          </p:nvGrpSpPr>
          <p:grpSpPr bwMode="auto">
            <a:xfrm>
              <a:off x="381000" y="4648200"/>
              <a:ext cx="609600" cy="1295400"/>
              <a:chOff x="609600" y="5486400"/>
              <a:chExt cx="609600" cy="1295400"/>
            </a:xfrm>
          </p:grpSpPr>
          <p:sp>
            <p:nvSpPr>
              <p:cNvPr id="429" name="Rounded Rectangle 4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0" name="Oval 4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1" name="Straight Connector 4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4" name="Group 473"/>
            <p:cNvGrpSpPr>
              <a:grpSpLocks/>
            </p:cNvGrpSpPr>
            <p:nvPr/>
          </p:nvGrpSpPr>
          <p:grpSpPr bwMode="auto">
            <a:xfrm>
              <a:off x="1295400" y="4953000"/>
              <a:ext cx="609600" cy="1295400"/>
              <a:chOff x="609600" y="5486400"/>
              <a:chExt cx="609600" cy="1295400"/>
            </a:xfrm>
          </p:grpSpPr>
          <p:sp>
            <p:nvSpPr>
              <p:cNvPr id="423" name="Rounded Rectangle 4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24" name="Oval 4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25" name="Straight Connector 4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Straight Connector 4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480"/>
            <p:cNvGrpSpPr>
              <a:grpSpLocks/>
            </p:cNvGrpSpPr>
            <p:nvPr/>
          </p:nvGrpSpPr>
          <p:grpSpPr bwMode="auto">
            <a:xfrm>
              <a:off x="1905000" y="4267200"/>
              <a:ext cx="609600" cy="1295400"/>
              <a:chOff x="609600" y="5486400"/>
              <a:chExt cx="609600" cy="1295400"/>
            </a:xfrm>
          </p:grpSpPr>
          <p:sp>
            <p:nvSpPr>
              <p:cNvPr id="417" name="Rounded Rectangle 4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18" name="Oval 4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6" name="Text Box 368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8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115" name="TextBox 114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90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293" name="Group 480"/>
          <p:cNvGrpSpPr>
            <a:grpSpLocks/>
          </p:cNvGrpSpPr>
          <p:nvPr/>
        </p:nvGrpSpPr>
        <p:grpSpPr bwMode="auto">
          <a:xfrm>
            <a:off x="4207670" y="2590800"/>
            <a:ext cx="2819400" cy="4038600"/>
            <a:chOff x="2971800" y="2590800"/>
            <a:chExt cx="2819400" cy="4038600"/>
          </a:xfrm>
        </p:grpSpPr>
        <p:grpSp>
          <p:nvGrpSpPr>
            <p:cNvPr id="294" name="Group 487"/>
            <p:cNvGrpSpPr>
              <a:grpSpLocks/>
            </p:cNvGrpSpPr>
            <p:nvPr/>
          </p:nvGrpSpPr>
          <p:grpSpPr bwMode="auto">
            <a:xfrm>
              <a:off x="3657600" y="2590800"/>
              <a:ext cx="609600" cy="1295400"/>
              <a:chOff x="609600" y="5486400"/>
              <a:chExt cx="609600" cy="1295400"/>
            </a:xfrm>
          </p:grpSpPr>
          <p:sp>
            <p:nvSpPr>
              <p:cNvPr id="401" name="Rounded Rectangle 40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02" name="Oval 40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03" name="Straight Connector 40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5" name="Group 494"/>
            <p:cNvGrpSpPr>
              <a:grpSpLocks/>
            </p:cNvGrpSpPr>
            <p:nvPr/>
          </p:nvGrpSpPr>
          <p:grpSpPr bwMode="auto">
            <a:xfrm>
              <a:off x="3048000" y="2895600"/>
              <a:ext cx="609600" cy="1295400"/>
              <a:chOff x="609600" y="5486400"/>
              <a:chExt cx="609600" cy="1295400"/>
            </a:xfrm>
          </p:grpSpPr>
          <p:sp>
            <p:nvSpPr>
              <p:cNvPr id="395" name="Rounded Rectangle 39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6" name="Oval 39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7" name="Straight Connector 39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Straight Connector 39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Straight Connector 39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Straight Connector 39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6" name="Group 501"/>
            <p:cNvGrpSpPr>
              <a:grpSpLocks/>
            </p:cNvGrpSpPr>
            <p:nvPr/>
          </p:nvGrpSpPr>
          <p:grpSpPr bwMode="auto">
            <a:xfrm>
              <a:off x="3962400" y="3276600"/>
              <a:ext cx="609600" cy="1295400"/>
              <a:chOff x="609600" y="5486400"/>
              <a:chExt cx="609600" cy="1295400"/>
            </a:xfrm>
          </p:grpSpPr>
          <p:sp>
            <p:nvSpPr>
              <p:cNvPr id="389" name="Rounded Rectangle 38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0" name="Oval 38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1" name="Straight Connector 39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Straight Connector 39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3" name="Straight Connector 39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Straight Connector 39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7" name="Group 508"/>
            <p:cNvGrpSpPr>
              <a:grpSpLocks/>
            </p:cNvGrpSpPr>
            <p:nvPr/>
          </p:nvGrpSpPr>
          <p:grpSpPr bwMode="auto">
            <a:xfrm>
              <a:off x="4343400" y="2590800"/>
              <a:ext cx="609600" cy="1295400"/>
              <a:chOff x="609600" y="5486400"/>
              <a:chExt cx="609600" cy="1295400"/>
            </a:xfrm>
          </p:grpSpPr>
          <p:sp>
            <p:nvSpPr>
              <p:cNvPr id="383" name="Rounded Rectangle 38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84" name="Oval 38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85" name="Straight Connector 38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Straight Connector 38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Group 515"/>
            <p:cNvGrpSpPr>
              <a:grpSpLocks/>
            </p:cNvGrpSpPr>
            <p:nvPr/>
          </p:nvGrpSpPr>
          <p:grpSpPr bwMode="auto">
            <a:xfrm>
              <a:off x="3429000" y="3657600"/>
              <a:ext cx="609600" cy="1295400"/>
              <a:chOff x="609600" y="5486400"/>
              <a:chExt cx="609600" cy="1295400"/>
            </a:xfrm>
          </p:grpSpPr>
          <p:sp>
            <p:nvSpPr>
              <p:cNvPr id="377" name="Rounded Rectangle 37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8" name="Oval 37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9" name="Straight Connector 37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Group 522"/>
            <p:cNvGrpSpPr>
              <a:grpSpLocks/>
            </p:cNvGrpSpPr>
            <p:nvPr/>
          </p:nvGrpSpPr>
          <p:grpSpPr bwMode="auto">
            <a:xfrm>
              <a:off x="2971800" y="4114800"/>
              <a:ext cx="609600" cy="1295400"/>
              <a:chOff x="609600" y="5486400"/>
              <a:chExt cx="609600" cy="1295400"/>
            </a:xfrm>
          </p:grpSpPr>
          <p:sp>
            <p:nvSpPr>
              <p:cNvPr id="371" name="Rounded Rectangle 37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2" name="Oval 37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3" name="Straight Connector 37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0" name="Group 529"/>
            <p:cNvGrpSpPr>
              <a:grpSpLocks/>
            </p:cNvGrpSpPr>
            <p:nvPr/>
          </p:nvGrpSpPr>
          <p:grpSpPr bwMode="auto">
            <a:xfrm>
              <a:off x="3886200" y="4419600"/>
              <a:ext cx="609600" cy="1295400"/>
              <a:chOff x="609600" y="5486400"/>
              <a:chExt cx="609600" cy="1295400"/>
            </a:xfrm>
          </p:grpSpPr>
          <p:sp>
            <p:nvSpPr>
              <p:cNvPr id="365" name="Rounded Rectangle 36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6" name="Oval 36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7" name="Straight Connector 36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1" name="Group 536"/>
            <p:cNvGrpSpPr>
              <a:grpSpLocks/>
            </p:cNvGrpSpPr>
            <p:nvPr/>
          </p:nvGrpSpPr>
          <p:grpSpPr bwMode="auto">
            <a:xfrm>
              <a:off x="4495800" y="3733800"/>
              <a:ext cx="609600" cy="1295400"/>
              <a:chOff x="609600" y="5486400"/>
              <a:chExt cx="609600" cy="1295400"/>
            </a:xfrm>
          </p:grpSpPr>
          <p:sp>
            <p:nvSpPr>
              <p:cNvPr id="359" name="Rounded Rectangle 3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0" name="Oval 3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1" name="Straight Connector 3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2" name="Group 543"/>
            <p:cNvGrpSpPr>
              <a:grpSpLocks/>
            </p:cNvGrpSpPr>
            <p:nvPr/>
          </p:nvGrpSpPr>
          <p:grpSpPr bwMode="auto">
            <a:xfrm>
              <a:off x="4724400" y="3048000"/>
              <a:ext cx="609600" cy="1295400"/>
              <a:chOff x="609600" y="5486400"/>
              <a:chExt cx="609600" cy="1295400"/>
            </a:xfrm>
          </p:grpSpPr>
          <p:sp>
            <p:nvSpPr>
              <p:cNvPr id="353" name="Rounded Rectangle 3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54" name="Oval 3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55" name="Straight Connector 3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Group 550"/>
            <p:cNvGrpSpPr>
              <a:grpSpLocks/>
            </p:cNvGrpSpPr>
            <p:nvPr/>
          </p:nvGrpSpPr>
          <p:grpSpPr bwMode="auto">
            <a:xfrm>
              <a:off x="4343400" y="3886200"/>
              <a:ext cx="609600" cy="1295400"/>
              <a:chOff x="609600" y="5486400"/>
              <a:chExt cx="609600" cy="1295400"/>
            </a:xfrm>
          </p:grpSpPr>
          <p:sp>
            <p:nvSpPr>
              <p:cNvPr id="347" name="Rounded Rectangle 3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8" name="Oval 3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9" name="Straight Connector 3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4" name="Group 557"/>
            <p:cNvGrpSpPr>
              <a:grpSpLocks/>
            </p:cNvGrpSpPr>
            <p:nvPr/>
          </p:nvGrpSpPr>
          <p:grpSpPr bwMode="auto">
            <a:xfrm>
              <a:off x="4876800" y="4724400"/>
              <a:ext cx="609600" cy="1295400"/>
              <a:chOff x="609600" y="5486400"/>
              <a:chExt cx="609600" cy="1295400"/>
            </a:xfrm>
          </p:grpSpPr>
          <p:sp>
            <p:nvSpPr>
              <p:cNvPr id="341" name="Rounded Rectangle 3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2" name="Oval 3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3" name="Straight Connector 3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5" name="Group 564"/>
            <p:cNvGrpSpPr>
              <a:grpSpLocks/>
            </p:cNvGrpSpPr>
            <p:nvPr/>
          </p:nvGrpSpPr>
          <p:grpSpPr bwMode="auto">
            <a:xfrm>
              <a:off x="5105400" y="3657600"/>
              <a:ext cx="609600" cy="1295400"/>
              <a:chOff x="609600" y="5486400"/>
              <a:chExt cx="609600" cy="1295400"/>
            </a:xfrm>
          </p:grpSpPr>
          <p:sp>
            <p:nvSpPr>
              <p:cNvPr id="335" name="Rounded Rectangle 3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6" name="Oval 3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7" name="Straight Connector 3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6" name="Group 571"/>
            <p:cNvGrpSpPr>
              <a:grpSpLocks/>
            </p:cNvGrpSpPr>
            <p:nvPr/>
          </p:nvGrpSpPr>
          <p:grpSpPr bwMode="auto">
            <a:xfrm>
              <a:off x="3657600" y="5334000"/>
              <a:ext cx="609600" cy="1295400"/>
              <a:chOff x="609600" y="5486400"/>
              <a:chExt cx="609600" cy="1295400"/>
            </a:xfrm>
          </p:grpSpPr>
          <p:sp>
            <p:nvSpPr>
              <p:cNvPr id="329" name="Rounded Rectangle 3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0" name="Oval 3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1" name="Straight Connector 3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" name="Group 578"/>
            <p:cNvGrpSpPr>
              <a:grpSpLocks/>
            </p:cNvGrpSpPr>
            <p:nvPr/>
          </p:nvGrpSpPr>
          <p:grpSpPr bwMode="auto">
            <a:xfrm>
              <a:off x="3200400" y="5029200"/>
              <a:ext cx="609600" cy="1295400"/>
              <a:chOff x="609600" y="5486400"/>
              <a:chExt cx="609600" cy="1295400"/>
            </a:xfrm>
          </p:grpSpPr>
          <p:sp>
            <p:nvSpPr>
              <p:cNvPr id="323" name="Rounded Rectangle 3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24" name="Oval 3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25" name="Straight Connector 3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8" name="Group 585"/>
            <p:cNvGrpSpPr>
              <a:grpSpLocks/>
            </p:cNvGrpSpPr>
            <p:nvPr/>
          </p:nvGrpSpPr>
          <p:grpSpPr bwMode="auto">
            <a:xfrm>
              <a:off x="4343400" y="5257800"/>
              <a:ext cx="609600" cy="1295400"/>
              <a:chOff x="609600" y="5486400"/>
              <a:chExt cx="609600" cy="1295400"/>
            </a:xfrm>
          </p:grpSpPr>
          <p:sp>
            <p:nvSpPr>
              <p:cNvPr id="317" name="Rounded Rectangle 3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8" name="Oval 3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9" name="Straight Connector 3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Group 592"/>
            <p:cNvGrpSpPr>
              <a:grpSpLocks/>
            </p:cNvGrpSpPr>
            <p:nvPr/>
          </p:nvGrpSpPr>
          <p:grpSpPr bwMode="auto">
            <a:xfrm>
              <a:off x="5181600" y="5334000"/>
              <a:ext cx="609600" cy="1295400"/>
              <a:chOff x="609600" y="5486400"/>
              <a:chExt cx="609600" cy="1295400"/>
            </a:xfrm>
          </p:grpSpPr>
          <p:sp>
            <p:nvSpPr>
              <p:cNvPr id="311" name="Rounded Rectangle 31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2" name="Oval 31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3" name="Straight Connector 31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0" name="Text Box 368"/>
            <p:cNvSpPr txBox="1">
              <a:spLocks noChangeArrowheads="1"/>
            </p:cNvSpPr>
            <p:nvPr/>
          </p:nvSpPr>
          <p:spPr bwMode="auto">
            <a:xfrm>
              <a:off x="4267200" y="4191000"/>
              <a:ext cx="6981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16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407" name="Group 473"/>
          <p:cNvGrpSpPr>
            <a:grpSpLocks/>
          </p:cNvGrpSpPr>
          <p:nvPr/>
        </p:nvGrpSpPr>
        <p:grpSpPr bwMode="auto">
          <a:xfrm>
            <a:off x="1616869" y="3048000"/>
            <a:ext cx="2133600" cy="3200400"/>
            <a:chOff x="381000" y="3048000"/>
            <a:chExt cx="2133600" cy="3200400"/>
          </a:xfrm>
        </p:grpSpPr>
        <p:grpSp>
          <p:nvGrpSpPr>
            <p:cNvPr id="408" name="Group 431"/>
            <p:cNvGrpSpPr>
              <a:grpSpLocks/>
            </p:cNvGrpSpPr>
            <p:nvPr/>
          </p:nvGrpSpPr>
          <p:grpSpPr bwMode="auto">
            <a:xfrm>
              <a:off x="914400" y="3048000"/>
              <a:ext cx="609600" cy="1295400"/>
              <a:chOff x="609600" y="5486400"/>
              <a:chExt cx="609600" cy="1295400"/>
            </a:xfrm>
          </p:grpSpPr>
          <p:sp>
            <p:nvSpPr>
              <p:cNvPr id="459" name="Rounded Rectangle 4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60" name="Oval 4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61" name="Straight Connector 4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oup 438"/>
            <p:cNvGrpSpPr>
              <a:grpSpLocks/>
            </p:cNvGrpSpPr>
            <p:nvPr/>
          </p:nvGrpSpPr>
          <p:grpSpPr bwMode="auto">
            <a:xfrm>
              <a:off x="457200" y="3429000"/>
              <a:ext cx="609600" cy="1295400"/>
              <a:chOff x="609600" y="5486400"/>
              <a:chExt cx="609600" cy="1295400"/>
            </a:xfrm>
          </p:grpSpPr>
          <p:sp>
            <p:nvSpPr>
              <p:cNvPr id="453" name="Rounded Rectangle 4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54" name="Oval 4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5" name="Straight Connector 4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oup 445"/>
            <p:cNvGrpSpPr>
              <a:grpSpLocks/>
            </p:cNvGrpSpPr>
            <p:nvPr/>
          </p:nvGrpSpPr>
          <p:grpSpPr bwMode="auto">
            <a:xfrm>
              <a:off x="1371600" y="3810000"/>
              <a:ext cx="609600" cy="1295400"/>
              <a:chOff x="609600" y="5486400"/>
              <a:chExt cx="609600" cy="1295400"/>
            </a:xfrm>
          </p:grpSpPr>
          <p:sp>
            <p:nvSpPr>
              <p:cNvPr id="447" name="Rounded Rectangle 4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8" name="Oval 4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9" name="Straight Connector 4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oup 452"/>
            <p:cNvGrpSpPr>
              <a:grpSpLocks/>
            </p:cNvGrpSpPr>
            <p:nvPr/>
          </p:nvGrpSpPr>
          <p:grpSpPr bwMode="auto">
            <a:xfrm>
              <a:off x="1676400" y="3048000"/>
              <a:ext cx="609600" cy="1295400"/>
              <a:chOff x="609600" y="5486400"/>
              <a:chExt cx="609600" cy="1295400"/>
            </a:xfrm>
          </p:grpSpPr>
          <p:sp>
            <p:nvSpPr>
              <p:cNvPr id="441" name="Rounded Rectangle 4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2" name="Oval 4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3" name="Straight Connector 4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oup 459"/>
            <p:cNvGrpSpPr>
              <a:grpSpLocks/>
            </p:cNvGrpSpPr>
            <p:nvPr/>
          </p:nvGrpSpPr>
          <p:grpSpPr bwMode="auto">
            <a:xfrm>
              <a:off x="838200" y="4191000"/>
              <a:ext cx="609600" cy="1295400"/>
              <a:chOff x="609600" y="5486400"/>
              <a:chExt cx="609600" cy="1295400"/>
            </a:xfrm>
          </p:grpSpPr>
          <p:sp>
            <p:nvSpPr>
              <p:cNvPr id="435" name="Rounded Rectangle 4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6" name="Oval 4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7" name="Straight Connector 4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oup 466"/>
            <p:cNvGrpSpPr>
              <a:grpSpLocks/>
            </p:cNvGrpSpPr>
            <p:nvPr/>
          </p:nvGrpSpPr>
          <p:grpSpPr bwMode="auto">
            <a:xfrm>
              <a:off x="381000" y="4648200"/>
              <a:ext cx="609600" cy="1295400"/>
              <a:chOff x="609600" y="5486400"/>
              <a:chExt cx="609600" cy="1295400"/>
            </a:xfrm>
          </p:grpSpPr>
          <p:sp>
            <p:nvSpPr>
              <p:cNvPr id="429" name="Rounded Rectangle 4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0" name="Oval 4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1" name="Straight Connector 4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4" name="Group 473"/>
            <p:cNvGrpSpPr>
              <a:grpSpLocks/>
            </p:cNvGrpSpPr>
            <p:nvPr/>
          </p:nvGrpSpPr>
          <p:grpSpPr bwMode="auto">
            <a:xfrm>
              <a:off x="1295400" y="4953000"/>
              <a:ext cx="609600" cy="1295400"/>
              <a:chOff x="609600" y="5486400"/>
              <a:chExt cx="609600" cy="1295400"/>
            </a:xfrm>
          </p:grpSpPr>
          <p:sp>
            <p:nvSpPr>
              <p:cNvPr id="423" name="Rounded Rectangle 4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24" name="Oval 4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25" name="Straight Connector 4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Straight Connector 4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480"/>
            <p:cNvGrpSpPr>
              <a:grpSpLocks/>
            </p:cNvGrpSpPr>
            <p:nvPr/>
          </p:nvGrpSpPr>
          <p:grpSpPr bwMode="auto">
            <a:xfrm>
              <a:off x="1905000" y="4267200"/>
              <a:ext cx="609600" cy="1295400"/>
              <a:chOff x="609600" y="5486400"/>
              <a:chExt cx="609600" cy="1295400"/>
            </a:xfrm>
          </p:grpSpPr>
          <p:sp>
            <p:nvSpPr>
              <p:cNvPr id="417" name="Rounded Rectangle 4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18" name="Oval 4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6" name="Text Box 368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8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229" name="TextBox 228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30" name="Rectangle 229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78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67" name="Group 487"/>
          <p:cNvGrpSpPr>
            <a:grpSpLocks/>
          </p:cNvGrpSpPr>
          <p:nvPr/>
        </p:nvGrpSpPr>
        <p:grpSpPr bwMode="auto">
          <a:xfrm>
            <a:off x="7179469" y="228600"/>
            <a:ext cx="3200400" cy="6096000"/>
            <a:chOff x="5943600" y="228600"/>
            <a:chExt cx="3200400" cy="6096000"/>
          </a:xfrm>
        </p:grpSpPr>
        <p:grpSp>
          <p:nvGrpSpPr>
            <p:cNvPr id="68" name="Group 599"/>
            <p:cNvGrpSpPr>
              <a:grpSpLocks/>
            </p:cNvGrpSpPr>
            <p:nvPr/>
          </p:nvGrpSpPr>
          <p:grpSpPr bwMode="auto">
            <a:xfrm>
              <a:off x="6629400" y="381000"/>
              <a:ext cx="609600" cy="1295400"/>
              <a:chOff x="609600" y="5486400"/>
              <a:chExt cx="609600" cy="1295400"/>
            </a:xfrm>
          </p:grpSpPr>
          <p:sp>
            <p:nvSpPr>
              <p:cNvPr id="287" name="Rounded Rectangle 28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88" name="Oval 28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9" name="Straight Connector 28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29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606"/>
            <p:cNvGrpSpPr>
              <a:grpSpLocks/>
            </p:cNvGrpSpPr>
            <p:nvPr/>
          </p:nvGrpSpPr>
          <p:grpSpPr bwMode="auto">
            <a:xfrm>
              <a:off x="6019800" y="533400"/>
              <a:ext cx="609600" cy="1295400"/>
              <a:chOff x="609600" y="5486400"/>
              <a:chExt cx="609600" cy="1295400"/>
            </a:xfrm>
          </p:grpSpPr>
          <p:sp>
            <p:nvSpPr>
              <p:cNvPr id="281" name="Rounded Rectangle 28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82" name="Oval 28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3" name="Straight Connector 28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13"/>
            <p:cNvGrpSpPr>
              <a:grpSpLocks/>
            </p:cNvGrpSpPr>
            <p:nvPr/>
          </p:nvGrpSpPr>
          <p:grpSpPr bwMode="auto">
            <a:xfrm>
              <a:off x="6934200" y="914400"/>
              <a:ext cx="609600" cy="1295400"/>
              <a:chOff x="609600" y="5486400"/>
              <a:chExt cx="609600" cy="1295400"/>
            </a:xfrm>
          </p:grpSpPr>
          <p:sp>
            <p:nvSpPr>
              <p:cNvPr id="275" name="Rounded Rectangle 27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6" name="Oval 27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77" name="Straight Connector 27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620"/>
            <p:cNvGrpSpPr>
              <a:grpSpLocks/>
            </p:cNvGrpSpPr>
            <p:nvPr/>
          </p:nvGrpSpPr>
          <p:grpSpPr bwMode="auto">
            <a:xfrm>
              <a:off x="7162800" y="228600"/>
              <a:ext cx="609600" cy="1295400"/>
              <a:chOff x="609600" y="5486400"/>
              <a:chExt cx="609600" cy="1295400"/>
            </a:xfrm>
          </p:grpSpPr>
          <p:sp>
            <p:nvSpPr>
              <p:cNvPr id="269" name="Rounded Rectangle 26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0" name="Oval 26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71" name="Straight Connector 27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627"/>
            <p:cNvGrpSpPr>
              <a:grpSpLocks/>
            </p:cNvGrpSpPr>
            <p:nvPr/>
          </p:nvGrpSpPr>
          <p:grpSpPr bwMode="auto">
            <a:xfrm>
              <a:off x="6400800" y="1295400"/>
              <a:ext cx="609600" cy="1295400"/>
              <a:chOff x="609600" y="5486400"/>
              <a:chExt cx="609600" cy="1295400"/>
            </a:xfrm>
          </p:grpSpPr>
          <p:sp>
            <p:nvSpPr>
              <p:cNvPr id="263" name="Rounded Rectangle 26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64" name="Oval 26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65" name="Straight Connector 26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634"/>
            <p:cNvGrpSpPr>
              <a:grpSpLocks/>
            </p:cNvGrpSpPr>
            <p:nvPr/>
          </p:nvGrpSpPr>
          <p:grpSpPr bwMode="auto">
            <a:xfrm>
              <a:off x="5943600" y="1752600"/>
              <a:ext cx="609600" cy="1295400"/>
              <a:chOff x="609600" y="5486400"/>
              <a:chExt cx="609600" cy="1295400"/>
            </a:xfrm>
          </p:grpSpPr>
          <p:sp>
            <p:nvSpPr>
              <p:cNvPr id="257" name="Rounded Rectangle 25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58" name="Oval 25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59" name="Straight Connector 25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Group 641"/>
            <p:cNvGrpSpPr>
              <a:grpSpLocks/>
            </p:cNvGrpSpPr>
            <p:nvPr/>
          </p:nvGrpSpPr>
          <p:grpSpPr bwMode="auto">
            <a:xfrm>
              <a:off x="6858000" y="2057400"/>
              <a:ext cx="609600" cy="1295400"/>
              <a:chOff x="609600" y="5486400"/>
              <a:chExt cx="609600" cy="1295400"/>
            </a:xfrm>
          </p:grpSpPr>
          <p:sp>
            <p:nvSpPr>
              <p:cNvPr id="251" name="Rounded Rectangle 25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52" name="Oval 25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53" name="Straight Connector 25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Group 648"/>
            <p:cNvGrpSpPr>
              <a:grpSpLocks/>
            </p:cNvGrpSpPr>
            <p:nvPr/>
          </p:nvGrpSpPr>
          <p:grpSpPr bwMode="auto">
            <a:xfrm>
              <a:off x="7543800" y="1295400"/>
              <a:ext cx="609600" cy="1295400"/>
              <a:chOff x="609600" y="5486400"/>
              <a:chExt cx="609600" cy="1295400"/>
            </a:xfrm>
          </p:grpSpPr>
          <p:sp>
            <p:nvSpPr>
              <p:cNvPr id="245" name="Rounded Rectangle 24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46" name="Oval 24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47" name="Straight Connector 24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Group 655"/>
            <p:cNvGrpSpPr>
              <a:grpSpLocks/>
            </p:cNvGrpSpPr>
            <p:nvPr/>
          </p:nvGrpSpPr>
          <p:grpSpPr bwMode="auto">
            <a:xfrm>
              <a:off x="7620000" y="228600"/>
              <a:ext cx="609600" cy="1295400"/>
              <a:chOff x="609600" y="5486400"/>
              <a:chExt cx="609600" cy="1295400"/>
            </a:xfrm>
          </p:grpSpPr>
          <p:sp>
            <p:nvSpPr>
              <p:cNvPr id="239" name="Rounded Rectangle 23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40" name="Oval 23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41" name="Straight Connector 24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Group 662"/>
            <p:cNvGrpSpPr>
              <a:grpSpLocks/>
            </p:cNvGrpSpPr>
            <p:nvPr/>
          </p:nvGrpSpPr>
          <p:grpSpPr bwMode="auto">
            <a:xfrm>
              <a:off x="7315200" y="1524000"/>
              <a:ext cx="609600" cy="1295400"/>
              <a:chOff x="609600" y="5486400"/>
              <a:chExt cx="609600" cy="1295400"/>
            </a:xfrm>
          </p:grpSpPr>
          <p:sp>
            <p:nvSpPr>
              <p:cNvPr id="233" name="Rounded Rectangle 23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34" name="Oval 23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35" name="Straight Connector 23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Group 669"/>
            <p:cNvGrpSpPr>
              <a:grpSpLocks/>
            </p:cNvGrpSpPr>
            <p:nvPr/>
          </p:nvGrpSpPr>
          <p:grpSpPr bwMode="auto">
            <a:xfrm>
              <a:off x="7848600" y="2362200"/>
              <a:ext cx="609600" cy="1295400"/>
              <a:chOff x="609600" y="5486400"/>
              <a:chExt cx="609600" cy="1295400"/>
            </a:xfrm>
          </p:grpSpPr>
          <p:sp>
            <p:nvSpPr>
              <p:cNvPr id="227" name="Rounded Rectangle 22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28" name="Oval 22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9" name="Straight Connector 22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Group 676"/>
            <p:cNvGrpSpPr>
              <a:grpSpLocks/>
            </p:cNvGrpSpPr>
            <p:nvPr/>
          </p:nvGrpSpPr>
          <p:grpSpPr bwMode="auto">
            <a:xfrm>
              <a:off x="8077200" y="1295400"/>
              <a:ext cx="609600" cy="1295400"/>
              <a:chOff x="609600" y="5486400"/>
              <a:chExt cx="609600" cy="1295400"/>
            </a:xfrm>
          </p:grpSpPr>
          <p:sp>
            <p:nvSpPr>
              <p:cNvPr id="221" name="Rounded Rectangle 22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22" name="Oval 22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3" name="Straight Connector 22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683"/>
            <p:cNvGrpSpPr>
              <a:grpSpLocks/>
            </p:cNvGrpSpPr>
            <p:nvPr/>
          </p:nvGrpSpPr>
          <p:grpSpPr bwMode="auto">
            <a:xfrm>
              <a:off x="6629400" y="2971800"/>
              <a:ext cx="609600" cy="1295400"/>
              <a:chOff x="609600" y="5486400"/>
              <a:chExt cx="609600" cy="1295400"/>
            </a:xfrm>
          </p:grpSpPr>
          <p:sp>
            <p:nvSpPr>
              <p:cNvPr id="215" name="Rounded Rectangle 21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6" name="Oval 21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17" name="Straight Connector 21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690"/>
            <p:cNvGrpSpPr>
              <a:grpSpLocks/>
            </p:cNvGrpSpPr>
            <p:nvPr/>
          </p:nvGrpSpPr>
          <p:grpSpPr bwMode="auto">
            <a:xfrm>
              <a:off x="6172200" y="2667000"/>
              <a:ext cx="609600" cy="1295400"/>
              <a:chOff x="609600" y="5486400"/>
              <a:chExt cx="609600" cy="1295400"/>
            </a:xfrm>
          </p:grpSpPr>
          <p:sp>
            <p:nvSpPr>
              <p:cNvPr id="209" name="Rounded Rectangle 20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0" name="Oval 20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11" name="Straight Connector 21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Group 697"/>
            <p:cNvGrpSpPr>
              <a:grpSpLocks/>
            </p:cNvGrpSpPr>
            <p:nvPr/>
          </p:nvGrpSpPr>
          <p:grpSpPr bwMode="auto">
            <a:xfrm>
              <a:off x="7315200" y="2895600"/>
              <a:ext cx="609600" cy="1295400"/>
              <a:chOff x="609600" y="5486400"/>
              <a:chExt cx="609600" cy="1295400"/>
            </a:xfrm>
          </p:grpSpPr>
          <p:sp>
            <p:nvSpPr>
              <p:cNvPr id="203" name="Rounded Rectangle 20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04" name="Oval 20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05" name="Straight Connector 20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oup 704"/>
            <p:cNvGrpSpPr>
              <a:grpSpLocks/>
            </p:cNvGrpSpPr>
            <p:nvPr/>
          </p:nvGrpSpPr>
          <p:grpSpPr bwMode="auto">
            <a:xfrm>
              <a:off x="8153400" y="2971800"/>
              <a:ext cx="609600" cy="1295400"/>
              <a:chOff x="609600" y="5486400"/>
              <a:chExt cx="609600" cy="1295400"/>
            </a:xfrm>
          </p:grpSpPr>
          <p:sp>
            <p:nvSpPr>
              <p:cNvPr id="197" name="Rounded Rectangle 19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98" name="Oval 19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99" name="Straight Connector 19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711"/>
            <p:cNvGrpSpPr>
              <a:grpSpLocks/>
            </p:cNvGrpSpPr>
            <p:nvPr/>
          </p:nvGrpSpPr>
          <p:grpSpPr bwMode="auto">
            <a:xfrm>
              <a:off x="8534400" y="1219200"/>
              <a:ext cx="609600" cy="1295400"/>
              <a:chOff x="609600" y="5486400"/>
              <a:chExt cx="609600" cy="1295400"/>
            </a:xfrm>
          </p:grpSpPr>
          <p:sp>
            <p:nvSpPr>
              <p:cNvPr id="191" name="Rounded Rectangle 19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92" name="Oval 19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93" name="Straight Connector 19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 718"/>
            <p:cNvGrpSpPr>
              <a:grpSpLocks/>
            </p:cNvGrpSpPr>
            <p:nvPr/>
          </p:nvGrpSpPr>
          <p:grpSpPr bwMode="auto">
            <a:xfrm>
              <a:off x="5943600" y="2971800"/>
              <a:ext cx="609600" cy="1295400"/>
              <a:chOff x="609600" y="5486400"/>
              <a:chExt cx="609600" cy="1295400"/>
            </a:xfrm>
          </p:grpSpPr>
          <p:sp>
            <p:nvSpPr>
              <p:cNvPr id="185" name="Rounded Rectangle 18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86" name="Oval 18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87" name="Straight Connector 18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Group 725"/>
            <p:cNvGrpSpPr>
              <a:grpSpLocks/>
            </p:cNvGrpSpPr>
            <p:nvPr/>
          </p:nvGrpSpPr>
          <p:grpSpPr bwMode="auto">
            <a:xfrm>
              <a:off x="8534400" y="3581400"/>
              <a:ext cx="609600" cy="1295400"/>
              <a:chOff x="609600" y="5486400"/>
              <a:chExt cx="609600" cy="1295400"/>
            </a:xfrm>
          </p:grpSpPr>
          <p:sp>
            <p:nvSpPr>
              <p:cNvPr id="179" name="Rounded Rectangle 17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80" name="Oval 17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81" name="Straight Connector 18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732"/>
            <p:cNvGrpSpPr>
              <a:grpSpLocks/>
            </p:cNvGrpSpPr>
            <p:nvPr/>
          </p:nvGrpSpPr>
          <p:grpSpPr bwMode="auto">
            <a:xfrm>
              <a:off x="7162800" y="2667000"/>
              <a:ext cx="609600" cy="1295400"/>
              <a:chOff x="609600" y="5486400"/>
              <a:chExt cx="609600" cy="1295400"/>
            </a:xfrm>
          </p:grpSpPr>
          <p:sp>
            <p:nvSpPr>
              <p:cNvPr id="173" name="Rounded Rectangle 17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74" name="Oval 17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75" name="Straight Connector 17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oup 739"/>
            <p:cNvGrpSpPr>
              <a:grpSpLocks/>
            </p:cNvGrpSpPr>
            <p:nvPr/>
          </p:nvGrpSpPr>
          <p:grpSpPr bwMode="auto">
            <a:xfrm>
              <a:off x="6324600" y="3733800"/>
              <a:ext cx="609600" cy="1295400"/>
              <a:chOff x="609600" y="5486400"/>
              <a:chExt cx="609600" cy="1295400"/>
            </a:xfrm>
          </p:grpSpPr>
          <p:sp>
            <p:nvSpPr>
              <p:cNvPr id="167" name="Rounded Rectangle 16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68" name="Oval 16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69" name="Straight Connector 16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746"/>
            <p:cNvGrpSpPr>
              <a:grpSpLocks/>
            </p:cNvGrpSpPr>
            <p:nvPr/>
          </p:nvGrpSpPr>
          <p:grpSpPr bwMode="auto">
            <a:xfrm>
              <a:off x="6858000" y="3810000"/>
              <a:ext cx="609600" cy="1295400"/>
              <a:chOff x="609600" y="5486400"/>
              <a:chExt cx="609600" cy="1295400"/>
            </a:xfrm>
          </p:grpSpPr>
          <p:sp>
            <p:nvSpPr>
              <p:cNvPr id="161" name="Rounded Rectangle 1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62" name="Oval 1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63" name="Straight Connector 1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753"/>
            <p:cNvGrpSpPr>
              <a:grpSpLocks/>
            </p:cNvGrpSpPr>
            <p:nvPr/>
          </p:nvGrpSpPr>
          <p:grpSpPr bwMode="auto">
            <a:xfrm>
              <a:off x="6781800" y="4495800"/>
              <a:ext cx="609600" cy="1295400"/>
              <a:chOff x="609600" y="5486400"/>
              <a:chExt cx="609600" cy="1295400"/>
            </a:xfrm>
          </p:grpSpPr>
          <p:sp>
            <p:nvSpPr>
              <p:cNvPr id="155" name="Rounded Rectangle 1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56" name="Oval 1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57" name="Straight Connector 1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Group 760"/>
            <p:cNvGrpSpPr>
              <a:grpSpLocks/>
            </p:cNvGrpSpPr>
            <p:nvPr/>
          </p:nvGrpSpPr>
          <p:grpSpPr bwMode="auto">
            <a:xfrm>
              <a:off x="7543800" y="3810000"/>
              <a:ext cx="609600" cy="1295400"/>
              <a:chOff x="609600" y="5486400"/>
              <a:chExt cx="609600" cy="1295400"/>
            </a:xfrm>
          </p:grpSpPr>
          <p:sp>
            <p:nvSpPr>
              <p:cNvPr id="149" name="Rounded Rectangle 1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50" name="Oval 1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51" name="Straight Connector 1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767"/>
            <p:cNvGrpSpPr>
              <a:grpSpLocks/>
            </p:cNvGrpSpPr>
            <p:nvPr/>
          </p:nvGrpSpPr>
          <p:grpSpPr bwMode="auto">
            <a:xfrm>
              <a:off x="8382000" y="2362200"/>
              <a:ext cx="609600" cy="1295400"/>
              <a:chOff x="609600" y="5486400"/>
              <a:chExt cx="609600" cy="1295400"/>
            </a:xfrm>
          </p:grpSpPr>
          <p:sp>
            <p:nvSpPr>
              <p:cNvPr id="143" name="Rounded Rectangle 1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44" name="Oval 1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45" name="Straight Connector 1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774"/>
            <p:cNvGrpSpPr>
              <a:grpSpLocks/>
            </p:cNvGrpSpPr>
            <p:nvPr/>
          </p:nvGrpSpPr>
          <p:grpSpPr bwMode="auto">
            <a:xfrm>
              <a:off x="7239000" y="3962400"/>
              <a:ext cx="609600" cy="1295400"/>
              <a:chOff x="609600" y="5486400"/>
              <a:chExt cx="609600" cy="1295400"/>
            </a:xfrm>
          </p:grpSpPr>
          <p:sp>
            <p:nvSpPr>
              <p:cNvPr id="137" name="Rounded Rectangle 13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38" name="Oval 13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39" name="Straight Connector 13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781"/>
            <p:cNvGrpSpPr>
              <a:grpSpLocks/>
            </p:cNvGrpSpPr>
            <p:nvPr/>
          </p:nvGrpSpPr>
          <p:grpSpPr bwMode="auto">
            <a:xfrm>
              <a:off x="7772400" y="4800600"/>
              <a:ext cx="609600" cy="1295400"/>
              <a:chOff x="609600" y="5486400"/>
              <a:chExt cx="609600" cy="1295400"/>
            </a:xfrm>
          </p:grpSpPr>
          <p:sp>
            <p:nvSpPr>
              <p:cNvPr id="131" name="Rounded Rectangle 13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32" name="Oval 13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33" name="Straight Connector 13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788"/>
            <p:cNvGrpSpPr>
              <a:grpSpLocks/>
            </p:cNvGrpSpPr>
            <p:nvPr/>
          </p:nvGrpSpPr>
          <p:grpSpPr bwMode="auto">
            <a:xfrm>
              <a:off x="8001000" y="3733800"/>
              <a:ext cx="609600" cy="1295400"/>
              <a:chOff x="609600" y="5486400"/>
              <a:chExt cx="609600" cy="1295400"/>
            </a:xfrm>
          </p:grpSpPr>
          <p:sp>
            <p:nvSpPr>
              <p:cNvPr id="125" name="Rounded Rectangle 12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26" name="Oval 12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7" name="Straight Connector 12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795"/>
            <p:cNvGrpSpPr>
              <a:grpSpLocks/>
            </p:cNvGrpSpPr>
            <p:nvPr/>
          </p:nvGrpSpPr>
          <p:grpSpPr bwMode="auto">
            <a:xfrm>
              <a:off x="6400800" y="5029200"/>
              <a:ext cx="609600" cy="1295400"/>
              <a:chOff x="609600" y="5486400"/>
              <a:chExt cx="609600" cy="1295400"/>
            </a:xfrm>
          </p:grpSpPr>
          <p:sp>
            <p:nvSpPr>
              <p:cNvPr id="119" name="Rounded Rectangle 11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20" name="Oval 11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1" name="Straight Connector 12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802"/>
            <p:cNvGrpSpPr>
              <a:grpSpLocks/>
            </p:cNvGrpSpPr>
            <p:nvPr/>
          </p:nvGrpSpPr>
          <p:grpSpPr bwMode="auto">
            <a:xfrm>
              <a:off x="7391400" y="4953000"/>
              <a:ext cx="609600" cy="1295400"/>
              <a:chOff x="609600" y="5486400"/>
              <a:chExt cx="609600" cy="1295400"/>
            </a:xfrm>
          </p:grpSpPr>
          <p:sp>
            <p:nvSpPr>
              <p:cNvPr id="113" name="Rounded Rectangle 11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4" name="Oval 11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15" name="Straight Connector 11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809"/>
            <p:cNvGrpSpPr>
              <a:grpSpLocks/>
            </p:cNvGrpSpPr>
            <p:nvPr/>
          </p:nvGrpSpPr>
          <p:grpSpPr bwMode="auto">
            <a:xfrm>
              <a:off x="8382000" y="4648200"/>
              <a:ext cx="609600" cy="1295400"/>
              <a:chOff x="609600" y="5486400"/>
              <a:chExt cx="609600" cy="1295400"/>
            </a:xfrm>
          </p:grpSpPr>
          <p:sp>
            <p:nvSpPr>
              <p:cNvPr id="107" name="Rounded Rectangle 10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08" name="Oval 10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09" name="Straight Connector 10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816"/>
            <p:cNvGrpSpPr>
              <a:grpSpLocks/>
            </p:cNvGrpSpPr>
            <p:nvPr/>
          </p:nvGrpSpPr>
          <p:grpSpPr bwMode="auto">
            <a:xfrm>
              <a:off x="8229600" y="304800"/>
              <a:ext cx="609600" cy="1295400"/>
              <a:chOff x="609600" y="5486400"/>
              <a:chExt cx="609600" cy="1295400"/>
            </a:xfrm>
          </p:grpSpPr>
          <p:sp>
            <p:nvSpPr>
              <p:cNvPr id="101" name="Rounded Rectangle 10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02" name="Oval 10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03" name="Straight Connector 10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0" name="Text Box 368"/>
            <p:cNvSpPr txBox="1">
              <a:spLocks noChangeArrowheads="1"/>
            </p:cNvSpPr>
            <p:nvPr/>
          </p:nvSpPr>
          <p:spPr bwMode="auto">
            <a:xfrm>
              <a:off x="7543801" y="2590800"/>
              <a:ext cx="6981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32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293" name="Group 480"/>
          <p:cNvGrpSpPr>
            <a:grpSpLocks/>
          </p:cNvGrpSpPr>
          <p:nvPr/>
        </p:nvGrpSpPr>
        <p:grpSpPr bwMode="auto">
          <a:xfrm>
            <a:off x="4207670" y="2590800"/>
            <a:ext cx="2819400" cy="4038600"/>
            <a:chOff x="2971800" y="2590800"/>
            <a:chExt cx="2819400" cy="4038600"/>
          </a:xfrm>
        </p:grpSpPr>
        <p:grpSp>
          <p:nvGrpSpPr>
            <p:cNvPr id="294" name="Group 487"/>
            <p:cNvGrpSpPr>
              <a:grpSpLocks/>
            </p:cNvGrpSpPr>
            <p:nvPr/>
          </p:nvGrpSpPr>
          <p:grpSpPr bwMode="auto">
            <a:xfrm>
              <a:off x="3657600" y="2590800"/>
              <a:ext cx="609600" cy="1295400"/>
              <a:chOff x="609600" y="5486400"/>
              <a:chExt cx="609600" cy="1295400"/>
            </a:xfrm>
          </p:grpSpPr>
          <p:sp>
            <p:nvSpPr>
              <p:cNvPr id="401" name="Rounded Rectangle 40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02" name="Oval 40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03" name="Straight Connector 40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5" name="Group 494"/>
            <p:cNvGrpSpPr>
              <a:grpSpLocks/>
            </p:cNvGrpSpPr>
            <p:nvPr/>
          </p:nvGrpSpPr>
          <p:grpSpPr bwMode="auto">
            <a:xfrm>
              <a:off x="3048000" y="2895600"/>
              <a:ext cx="609600" cy="1295400"/>
              <a:chOff x="609600" y="5486400"/>
              <a:chExt cx="609600" cy="1295400"/>
            </a:xfrm>
          </p:grpSpPr>
          <p:sp>
            <p:nvSpPr>
              <p:cNvPr id="395" name="Rounded Rectangle 39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6" name="Oval 39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7" name="Straight Connector 39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Straight Connector 39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Straight Connector 39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Straight Connector 39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6" name="Group 501"/>
            <p:cNvGrpSpPr>
              <a:grpSpLocks/>
            </p:cNvGrpSpPr>
            <p:nvPr/>
          </p:nvGrpSpPr>
          <p:grpSpPr bwMode="auto">
            <a:xfrm>
              <a:off x="3962400" y="3276600"/>
              <a:ext cx="609600" cy="1295400"/>
              <a:chOff x="609600" y="5486400"/>
              <a:chExt cx="609600" cy="1295400"/>
            </a:xfrm>
          </p:grpSpPr>
          <p:sp>
            <p:nvSpPr>
              <p:cNvPr id="389" name="Rounded Rectangle 38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0" name="Oval 38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1" name="Straight Connector 39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Straight Connector 39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3" name="Straight Connector 39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Straight Connector 39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7" name="Group 508"/>
            <p:cNvGrpSpPr>
              <a:grpSpLocks/>
            </p:cNvGrpSpPr>
            <p:nvPr/>
          </p:nvGrpSpPr>
          <p:grpSpPr bwMode="auto">
            <a:xfrm>
              <a:off x="4343400" y="2590800"/>
              <a:ext cx="609600" cy="1295400"/>
              <a:chOff x="609600" y="5486400"/>
              <a:chExt cx="609600" cy="1295400"/>
            </a:xfrm>
          </p:grpSpPr>
          <p:sp>
            <p:nvSpPr>
              <p:cNvPr id="383" name="Rounded Rectangle 38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84" name="Oval 38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85" name="Straight Connector 38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Straight Connector 38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Group 515"/>
            <p:cNvGrpSpPr>
              <a:grpSpLocks/>
            </p:cNvGrpSpPr>
            <p:nvPr/>
          </p:nvGrpSpPr>
          <p:grpSpPr bwMode="auto">
            <a:xfrm>
              <a:off x="3429000" y="3657600"/>
              <a:ext cx="609600" cy="1295400"/>
              <a:chOff x="609600" y="5486400"/>
              <a:chExt cx="609600" cy="1295400"/>
            </a:xfrm>
          </p:grpSpPr>
          <p:sp>
            <p:nvSpPr>
              <p:cNvPr id="377" name="Rounded Rectangle 37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8" name="Oval 37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9" name="Straight Connector 37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Group 522"/>
            <p:cNvGrpSpPr>
              <a:grpSpLocks/>
            </p:cNvGrpSpPr>
            <p:nvPr/>
          </p:nvGrpSpPr>
          <p:grpSpPr bwMode="auto">
            <a:xfrm>
              <a:off x="2971800" y="4114800"/>
              <a:ext cx="609600" cy="1295400"/>
              <a:chOff x="609600" y="5486400"/>
              <a:chExt cx="609600" cy="1295400"/>
            </a:xfrm>
          </p:grpSpPr>
          <p:sp>
            <p:nvSpPr>
              <p:cNvPr id="371" name="Rounded Rectangle 37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2" name="Oval 37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3" name="Straight Connector 37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0" name="Group 529"/>
            <p:cNvGrpSpPr>
              <a:grpSpLocks/>
            </p:cNvGrpSpPr>
            <p:nvPr/>
          </p:nvGrpSpPr>
          <p:grpSpPr bwMode="auto">
            <a:xfrm>
              <a:off x="3886200" y="4419600"/>
              <a:ext cx="609600" cy="1295400"/>
              <a:chOff x="609600" y="5486400"/>
              <a:chExt cx="609600" cy="1295400"/>
            </a:xfrm>
          </p:grpSpPr>
          <p:sp>
            <p:nvSpPr>
              <p:cNvPr id="365" name="Rounded Rectangle 36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6" name="Oval 36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7" name="Straight Connector 36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1" name="Group 536"/>
            <p:cNvGrpSpPr>
              <a:grpSpLocks/>
            </p:cNvGrpSpPr>
            <p:nvPr/>
          </p:nvGrpSpPr>
          <p:grpSpPr bwMode="auto">
            <a:xfrm>
              <a:off x="4495800" y="3733800"/>
              <a:ext cx="609600" cy="1295400"/>
              <a:chOff x="609600" y="5486400"/>
              <a:chExt cx="609600" cy="1295400"/>
            </a:xfrm>
          </p:grpSpPr>
          <p:sp>
            <p:nvSpPr>
              <p:cNvPr id="359" name="Rounded Rectangle 3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0" name="Oval 3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1" name="Straight Connector 3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2" name="Group 543"/>
            <p:cNvGrpSpPr>
              <a:grpSpLocks/>
            </p:cNvGrpSpPr>
            <p:nvPr/>
          </p:nvGrpSpPr>
          <p:grpSpPr bwMode="auto">
            <a:xfrm>
              <a:off x="4724400" y="3048000"/>
              <a:ext cx="609600" cy="1295400"/>
              <a:chOff x="609600" y="5486400"/>
              <a:chExt cx="609600" cy="1295400"/>
            </a:xfrm>
          </p:grpSpPr>
          <p:sp>
            <p:nvSpPr>
              <p:cNvPr id="353" name="Rounded Rectangle 3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54" name="Oval 3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55" name="Straight Connector 3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Group 550"/>
            <p:cNvGrpSpPr>
              <a:grpSpLocks/>
            </p:cNvGrpSpPr>
            <p:nvPr/>
          </p:nvGrpSpPr>
          <p:grpSpPr bwMode="auto">
            <a:xfrm>
              <a:off x="4343400" y="3886200"/>
              <a:ext cx="609600" cy="1295400"/>
              <a:chOff x="609600" y="5486400"/>
              <a:chExt cx="609600" cy="1295400"/>
            </a:xfrm>
          </p:grpSpPr>
          <p:sp>
            <p:nvSpPr>
              <p:cNvPr id="347" name="Rounded Rectangle 3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8" name="Oval 3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9" name="Straight Connector 3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4" name="Group 557"/>
            <p:cNvGrpSpPr>
              <a:grpSpLocks/>
            </p:cNvGrpSpPr>
            <p:nvPr/>
          </p:nvGrpSpPr>
          <p:grpSpPr bwMode="auto">
            <a:xfrm>
              <a:off x="4876800" y="4724400"/>
              <a:ext cx="609600" cy="1295400"/>
              <a:chOff x="609600" y="5486400"/>
              <a:chExt cx="609600" cy="1295400"/>
            </a:xfrm>
          </p:grpSpPr>
          <p:sp>
            <p:nvSpPr>
              <p:cNvPr id="341" name="Rounded Rectangle 3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2" name="Oval 3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3" name="Straight Connector 3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5" name="Group 564"/>
            <p:cNvGrpSpPr>
              <a:grpSpLocks/>
            </p:cNvGrpSpPr>
            <p:nvPr/>
          </p:nvGrpSpPr>
          <p:grpSpPr bwMode="auto">
            <a:xfrm>
              <a:off x="5105400" y="3657600"/>
              <a:ext cx="609600" cy="1295400"/>
              <a:chOff x="609600" y="5486400"/>
              <a:chExt cx="609600" cy="1295400"/>
            </a:xfrm>
          </p:grpSpPr>
          <p:sp>
            <p:nvSpPr>
              <p:cNvPr id="335" name="Rounded Rectangle 3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6" name="Oval 3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7" name="Straight Connector 3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6" name="Group 571"/>
            <p:cNvGrpSpPr>
              <a:grpSpLocks/>
            </p:cNvGrpSpPr>
            <p:nvPr/>
          </p:nvGrpSpPr>
          <p:grpSpPr bwMode="auto">
            <a:xfrm>
              <a:off x="3657600" y="5334000"/>
              <a:ext cx="609600" cy="1295400"/>
              <a:chOff x="609600" y="5486400"/>
              <a:chExt cx="609600" cy="1295400"/>
            </a:xfrm>
          </p:grpSpPr>
          <p:sp>
            <p:nvSpPr>
              <p:cNvPr id="329" name="Rounded Rectangle 3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0" name="Oval 3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1" name="Straight Connector 3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" name="Group 578"/>
            <p:cNvGrpSpPr>
              <a:grpSpLocks/>
            </p:cNvGrpSpPr>
            <p:nvPr/>
          </p:nvGrpSpPr>
          <p:grpSpPr bwMode="auto">
            <a:xfrm>
              <a:off x="3200400" y="5029200"/>
              <a:ext cx="609600" cy="1295400"/>
              <a:chOff x="609600" y="5486400"/>
              <a:chExt cx="609600" cy="1295400"/>
            </a:xfrm>
          </p:grpSpPr>
          <p:sp>
            <p:nvSpPr>
              <p:cNvPr id="323" name="Rounded Rectangle 3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24" name="Oval 3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25" name="Straight Connector 3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8" name="Group 585"/>
            <p:cNvGrpSpPr>
              <a:grpSpLocks/>
            </p:cNvGrpSpPr>
            <p:nvPr/>
          </p:nvGrpSpPr>
          <p:grpSpPr bwMode="auto">
            <a:xfrm>
              <a:off x="4343400" y="5257800"/>
              <a:ext cx="609600" cy="1295400"/>
              <a:chOff x="609600" y="5486400"/>
              <a:chExt cx="609600" cy="1295400"/>
            </a:xfrm>
          </p:grpSpPr>
          <p:sp>
            <p:nvSpPr>
              <p:cNvPr id="317" name="Rounded Rectangle 3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8" name="Oval 3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9" name="Straight Connector 3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Group 592"/>
            <p:cNvGrpSpPr>
              <a:grpSpLocks/>
            </p:cNvGrpSpPr>
            <p:nvPr/>
          </p:nvGrpSpPr>
          <p:grpSpPr bwMode="auto">
            <a:xfrm>
              <a:off x="5181600" y="5334000"/>
              <a:ext cx="609600" cy="1295400"/>
              <a:chOff x="609600" y="5486400"/>
              <a:chExt cx="609600" cy="1295400"/>
            </a:xfrm>
          </p:grpSpPr>
          <p:sp>
            <p:nvSpPr>
              <p:cNvPr id="311" name="Rounded Rectangle 31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2" name="Oval 31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3" name="Straight Connector 31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0" name="Text Box 368"/>
            <p:cNvSpPr txBox="1">
              <a:spLocks noChangeArrowheads="1"/>
            </p:cNvSpPr>
            <p:nvPr/>
          </p:nvSpPr>
          <p:spPr bwMode="auto">
            <a:xfrm>
              <a:off x="4267200" y="4191000"/>
              <a:ext cx="6981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16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407" name="Group 473"/>
          <p:cNvGrpSpPr>
            <a:grpSpLocks/>
          </p:cNvGrpSpPr>
          <p:nvPr/>
        </p:nvGrpSpPr>
        <p:grpSpPr bwMode="auto">
          <a:xfrm>
            <a:off x="1616869" y="3048000"/>
            <a:ext cx="2133600" cy="3200400"/>
            <a:chOff x="381000" y="3048000"/>
            <a:chExt cx="2133600" cy="3200400"/>
          </a:xfrm>
        </p:grpSpPr>
        <p:grpSp>
          <p:nvGrpSpPr>
            <p:cNvPr id="408" name="Group 431"/>
            <p:cNvGrpSpPr>
              <a:grpSpLocks/>
            </p:cNvGrpSpPr>
            <p:nvPr/>
          </p:nvGrpSpPr>
          <p:grpSpPr bwMode="auto">
            <a:xfrm>
              <a:off x="914400" y="3048000"/>
              <a:ext cx="609600" cy="1295400"/>
              <a:chOff x="609600" y="5486400"/>
              <a:chExt cx="609600" cy="1295400"/>
            </a:xfrm>
          </p:grpSpPr>
          <p:sp>
            <p:nvSpPr>
              <p:cNvPr id="459" name="Rounded Rectangle 4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60" name="Oval 4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61" name="Straight Connector 4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oup 438"/>
            <p:cNvGrpSpPr>
              <a:grpSpLocks/>
            </p:cNvGrpSpPr>
            <p:nvPr/>
          </p:nvGrpSpPr>
          <p:grpSpPr bwMode="auto">
            <a:xfrm>
              <a:off x="457200" y="3429000"/>
              <a:ext cx="609600" cy="1295400"/>
              <a:chOff x="609600" y="5486400"/>
              <a:chExt cx="609600" cy="1295400"/>
            </a:xfrm>
          </p:grpSpPr>
          <p:sp>
            <p:nvSpPr>
              <p:cNvPr id="453" name="Rounded Rectangle 4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54" name="Oval 4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5" name="Straight Connector 4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oup 445"/>
            <p:cNvGrpSpPr>
              <a:grpSpLocks/>
            </p:cNvGrpSpPr>
            <p:nvPr/>
          </p:nvGrpSpPr>
          <p:grpSpPr bwMode="auto">
            <a:xfrm>
              <a:off x="1371600" y="3810000"/>
              <a:ext cx="609600" cy="1295400"/>
              <a:chOff x="609600" y="5486400"/>
              <a:chExt cx="609600" cy="1295400"/>
            </a:xfrm>
          </p:grpSpPr>
          <p:sp>
            <p:nvSpPr>
              <p:cNvPr id="447" name="Rounded Rectangle 4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8" name="Oval 4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9" name="Straight Connector 4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oup 452"/>
            <p:cNvGrpSpPr>
              <a:grpSpLocks/>
            </p:cNvGrpSpPr>
            <p:nvPr/>
          </p:nvGrpSpPr>
          <p:grpSpPr bwMode="auto">
            <a:xfrm>
              <a:off x="1676400" y="3048000"/>
              <a:ext cx="609600" cy="1295400"/>
              <a:chOff x="609600" y="5486400"/>
              <a:chExt cx="609600" cy="1295400"/>
            </a:xfrm>
          </p:grpSpPr>
          <p:sp>
            <p:nvSpPr>
              <p:cNvPr id="441" name="Rounded Rectangle 4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2" name="Oval 4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3" name="Straight Connector 4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oup 459"/>
            <p:cNvGrpSpPr>
              <a:grpSpLocks/>
            </p:cNvGrpSpPr>
            <p:nvPr/>
          </p:nvGrpSpPr>
          <p:grpSpPr bwMode="auto">
            <a:xfrm>
              <a:off x="838200" y="4191000"/>
              <a:ext cx="609600" cy="1295400"/>
              <a:chOff x="609600" y="5486400"/>
              <a:chExt cx="609600" cy="1295400"/>
            </a:xfrm>
          </p:grpSpPr>
          <p:sp>
            <p:nvSpPr>
              <p:cNvPr id="435" name="Rounded Rectangle 4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6" name="Oval 4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7" name="Straight Connector 4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oup 466"/>
            <p:cNvGrpSpPr>
              <a:grpSpLocks/>
            </p:cNvGrpSpPr>
            <p:nvPr/>
          </p:nvGrpSpPr>
          <p:grpSpPr bwMode="auto">
            <a:xfrm>
              <a:off x="381000" y="4648200"/>
              <a:ext cx="609600" cy="1295400"/>
              <a:chOff x="609600" y="5486400"/>
              <a:chExt cx="609600" cy="1295400"/>
            </a:xfrm>
          </p:grpSpPr>
          <p:sp>
            <p:nvSpPr>
              <p:cNvPr id="429" name="Rounded Rectangle 4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0" name="Oval 4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1" name="Straight Connector 4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4" name="Group 473"/>
            <p:cNvGrpSpPr>
              <a:grpSpLocks/>
            </p:cNvGrpSpPr>
            <p:nvPr/>
          </p:nvGrpSpPr>
          <p:grpSpPr bwMode="auto">
            <a:xfrm>
              <a:off x="1295400" y="4953000"/>
              <a:ext cx="609600" cy="1295400"/>
              <a:chOff x="609600" y="5486400"/>
              <a:chExt cx="609600" cy="1295400"/>
            </a:xfrm>
          </p:grpSpPr>
          <p:sp>
            <p:nvSpPr>
              <p:cNvPr id="423" name="Rounded Rectangle 4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24" name="Oval 4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25" name="Straight Connector 4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Straight Connector 4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480"/>
            <p:cNvGrpSpPr>
              <a:grpSpLocks/>
            </p:cNvGrpSpPr>
            <p:nvPr/>
          </p:nvGrpSpPr>
          <p:grpSpPr bwMode="auto">
            <a:xfrm>
              <a:off x="1905000" y="4267200"/>
              <a:ext cx="609600" cy="1295400"/>
              <a:chOff x="609600" y="5486400"/>
              <a:chExt cx="609600" cy="1295400"/>
            </a:xfrm>
          </p:grpSpPr>
          <p:sp>
            <p:nvSpPr>
              <p:cNvPr id="417" name="Rounded Rectangle 4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18" name="Oval 4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6" name="Text Box 368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8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465" name="TextBox 464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66" name="Rectangle 465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957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5" name="Picture 42" descr="glob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250" y="1168400"/>
            <a:ext cx="43180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6" name="Text Box 44"/>
          <p:cNvSpPr txBox="1">
            <a:spLocks noChangeArrowheads="1"/>
          </p:cNvSpPr>
          <p:nvPr/>
        </p:nvSpPr>
        <p:spPr bwMode="auto">
          <a:xfrm>
            <a:off x="7044849" y="2997201"/>
            <a:ext cx="21237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4000" b="1" dirty="0">
                <a:solidFill>
                  <a:schemeClr val="bg1"/>
                </a:solidFill>
              </a:rPr>
              <a:t>33 </a:t>
            </a:r>
            <a:r>
              <a:rPr lang="en-GB" sz="4000" b="1" dirty="0" err="1">
                <a:solidFill>
                  <a:schemeClr val="bg1"/>
                </a:solidFill>
              </a:rPr>
              <a:t>kroki</a:t>
            </a:r>
            <a:r>
              <a:rPr lang="en-GB" sz="4000" b="1" dirty="0">
                <a:solidFill>
                  <a:schemeClr val="bg1"/>
                </a:solidFill>
              </a:rPr>
              <a:t> </a:t>
            </a:r>
            <a:endParaRPr lang="en-US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467" name="Table 4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641701"/>
              </p:ext>
            </p:extLst>
          </p:nvPr>
        </p:nvGraphicFramePr>
        <p:xfrm>
          <a:off x="2078283" y="495571"/>
          <a:ext cx="1490422" cy="587907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490422"/>
              </a:tblGrid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1</a:t>
                      </a:r>
                      <a:endParaRPr lang="en-US" sz="1700" b="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2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4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8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16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32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64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128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256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512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1,024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2,048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4,096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8,192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16,384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32,768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65,536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859" marR="434318" marT="42429" marB="42429"/>
                </a:tc>
              </a:tr>
            </a:tbl>
          </a:graphicData>
        </a:graphic>
      </p:graphicFrame>
      <p:graphicFrame>
        <p:nvGraphicFramePr>
          <p:cNvPr id="468" name="Table 4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432538"/>
              </p:ext>
            </p:extLst>
          </p:nvPr>
        </p:nvGraphicFramePr>
        <p:xfrm>
          <a:off x="3999243" y="495575"/>
          <a:ext cx="1882917" cy="587907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882917"/>
              </a:tblGrid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131,072</a:t>
                      </a:r>
                      <a:endParaRPr lang="en-US" sz="1700" b="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262,144</a:t>
                      </a:r>
                      <a:endParaRPr lang="en-US" sz="1700" b="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524,288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1,048,576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2,097,152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4,194,304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8,388,608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16,777,216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33,554,432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67,108,864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134,217,728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268,435,456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536,870,912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1,073,741,824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2,147,483,648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4,294,967,296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  <a:tr h="345828"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8,589,934,592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85394" marR="235338" marT="42697" marB="42697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38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6848" y="1406243"/>
            <a:ext cx="651990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„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Ludzie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byli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zaniepokojeni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,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kiedy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model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Centrów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Kontroli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i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Prewencji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Chorób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przewidywał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b="1" dirty="0">
                <a:solidFill>
                  <a:srgbClr val="0000FF"/>
                </a:solidFill>
                <a:latin typeface="Helvetica Neue"/>
                <a:cs typeface="Helvetica Neue"/>
              </a:rPr>
              <a:t>77 </a:t>
            </a:r>
            <a:r>
              <a:rPr lang="en-US" sz="3000" b="1" dirty="0" err="1">
                <a:solidFill>
                  <a:srgbClr val="0000FF"/>
                </a:solidFill>
                <a:latin typeface="Helvetica Neue"/>
                <a:cs typeface="Helvetica Neue"/>
              </a:rPr>
              <a:t>bilionów</a:t>
            </a:r>
            <a:r>
              <a:rPr lang="en-US" sz="3000" b="1" dirty="0">
                <a:solidFill>
                  <a:srgbClr val="0000FF"/>
                </a:solidFill>
                <a:latin typeface="Helvetica Neue"/>
                <a:cs typeface="Helvetica Neue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Helvetica Neue"/>
                <a:cs typeface="Helvetica Neue"/>
              </a:rPr>
              <a:t>przypadków</a:t>
            </a:r>
            <a:r>
              <a:rPr lang="en-US" sz="3000" b="1" dirty="0">
                <a:solidFill>
                  <a:srgbClr val="0000FF"/>
                </a:solidFill>
                <a:latin typeface="Helvetica Neue"/>
                <a:cs typeface="Helvetica Neue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Helvetica Neue"/>
                <a:cs typeface="Helvetica Neue"/>
              </a:rPr>
              <a:t>zachorowań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,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jeśli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nie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zostaną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podjęte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żadne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działania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mające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na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celu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powstrzymanie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epidemii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” - Ben Cooper, 2006 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05980" y="4889407"/>
            <a:ext cx="2924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Helvetica Neue Light"/>
                <a:cs typeface="Helvetica Neue Light"/>
              </a:rPr>
              <a:t>– Ben Cooper, 2006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997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808</Words>
  <Application>Microsoft Macintosh PowerPoint</Application>
  <PresentationFormat>Custom</PresentationFormat>
  <Paragraphs>139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School of Hygiene &amp; Tropical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Spilios</cp:lastModifiedBy>
  <cp:revision>10</cp:revision>
  <dcterms:created xsi:type="dcterms:W3CDTF">2015-07-20T15:19:23Z</dcterms:created>
  <dcterms:modified xsi:type="dcterms:W3CDTF">2017-08-07T13:21:35Z</dcterms:modified>
</cp:coreProperties>
</file>