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94729"/>
  </p:normalViewPr>
  <p:slideViewPr>
    <p:cSldViewPr>
      <p:cViewPr>
        <p:scale>
          <a:sx n="114" d="100"/>
          <a:sy n="114" d="100"/>
        </p:scale>
        <p:origin x="-192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D0187-4AE5-4D24-A174-4E8AAEBE2DC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3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 bwMode="auto">
          <a:xfrm>
            <a:off x="10927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405310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58490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3187353" y="32153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1936882" y="32153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936882" y="42059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3187353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9" name="Straight Connector 8"/>
          <p:cNvCxnSpPr>
            <a:stCxn id="5" idx="1"/>
            <a:endCxn id="4" idx="4"/>
          </p:cNvCxnSpPr>
          <p:nvPr/>
        </p:nvCxnSpPr>
        <p:spPr bwMode="auto">
          <a:xfrm rot="16200000" flipV="1">
            <a:off x="2885683" y="2907500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7"/>
            <a:endCxn id="4" idx="4"/>
          </p:cNvCxnSpPr>
          <p:nvPr/>
        </p:nvCxnSpPr>
        <p:spPr bwMode="auto">
          <a:xfrm rot="5400000" flipH="1" flipV="1">
            <a:off x="2466296" y="2884724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6" idx="5"/>
          </p:cNvCxnSpPr>
          <p:nvPr/>
        </p:nvCxnSpPr>
        <p:spPr bwMode="auto">
          <a:xfrm rot="16200000" flipV="1">
            <a:off x="2548851" y="3561270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4"/>
            <a:endCxn id="7" idx="0"/>
          </p:cNvCxnSpPr>
          <p:nvPr/>
        </p:nvCxnSpPr>
        <p:spPr bwMode="auto">
          <a:xfrm rot="5400000">
            <a:off x="2002697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6"/>
          </p:cNvCxnSpPr>
          <p:nvPr/>
        </p:nvCxnSpPr>
        <p:spPr bwMode="auto">
          <a:xfrm rot="10800000">
            <a:off x="2519112" y="3485356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4"/>
            <a:endCxn id="8" idx="0"/>
          </p:cNvCxnSpPr>
          <p:nvPr/>
        </p:nvCxnSpPr>
        <p:spPr bwMode="auto">
          <a:xfrm rot="5400000">
            <a:off x="3253169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7" idx="6"/>
          </p:cNvCxnSpPr>
          <p:nvPr/>
        </p:nvCxnSpPr>
        <p:spPr bwMode="auto">
          <a:xfrm rot="10800000">
            <a:off x="2519112" y="4475955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6"/>
            <a:endCxn id="3" idx="2"/>
          </p:cNvCxnSpPr>
          <p:nvPr/>
        </p:nvCxnSpPr>
        <p:spPr bwMode="auto">
          <a:xfrm>
            <a:off x="691505" y="2647156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3" idx="6"/>
          </p:cNvCxnSpPr>
          <p:nvPr/>
        </p:nvCxnSpPr>
        <p:spPr bwMode="auto">
          <a:xfrm rot="10800000">
            <a:off x="1987534" y="2647156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4402388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9" name="Straight Connector 18"/>
          <p:cNvCxnSpPr>
            <a:stCxn id="8" idx="6"/>
            <a:endCxn id="18" idx="2"/>
          </p:cNvCxnSpPr>
          <p:nvPr/>
        </p:nvCxnSpPr>
        <p:spPr bwMode="auto">
          <a:xfrm>
            <a:off x="3769585" y="4475956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4404076" y="316614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 bwMode="auto">
          <a:xfrm>
            <a:off x="5860425" y="47250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 bwMode="auto">
          <a:xfrm>
            <a:off x="5764206" y="38868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>
            <a:off x="5941427" y="26676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6994456" y="20453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 bwMode="auto">
          <a:xfrm>
            <a:off x="8452495" y="2058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>
            <a:off x="7237468" y="3582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>
            <a:off x="7156460" y="52584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28" name="Straight Connector 27"/>
          <p:cNvCxnSpPr>
            <a:stCxn id="18" idx="5"/>
            <a:endCxn id="21" idx="2"/>
          </p:cNvCxnSpPr>
          <p:nvPr/>
        </p:nvCxnSpPr>
        <p:spPr bwMode="auto">
          <a:xfrm rot="16200000" flipH="1">
            <a:off x="5215798" y="4350439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5"/>
            <a:endCxn id="27" idx="2"/>
          </p:cNvCxnSpPr>
          <p:nvPr/>
        </p:nvCxnSpPr>
        <p:spPr bwMode="auto">
          <a:xfrm rot="16200000" flipH="1">
            <a:off x="6585691" y="4957698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2"/>
            <a:endCxn id="18" idx="6"/>
          </p:cNvCxnSpPr>
          <p:nvPr/>
        </p:nvCxnSpPr>
        <p:spPr bwMode="auto">
          <a:xfrm rot="10800000" flipV="1">
            <a:off x="4984617" y="4156868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0"/>
            <a:endCxn id="22" idx="4"/>
          </p:cNvCxnSpPr>
          <p:nvPr/>
        </p:nvCxnSpPr>
        <p:spPr bwMode="auto">
          <a:xfrm rot="16200000" flipV="1">
            <a:off x="5954332" y="4527865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6"/>
            <a:endCxn id="26" idx="2"/>
          </p:cNvCxnSpPr>
          <p:nvPr/>
        </p:nvCxnSpPr>
        <p:spPr bwMode="auto">
          <a:xfrm flipV="1">
            <a:off x="6346438" y="3852068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1" idx="6"/>
            <a:endCxn id="26" idx="3"/>
          </p:cNvCxnSpPr>
          <p:nvPr/>
        </p:nvCxnSpPr>
        <p:spPr bwMode="auto">
          <a:xfrm flipV="1">
            <a:off x="6442658" y="4042993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8" idx="0"/>
            <a:endCxn id="20" idx="4"/>
          </p:cNvCxnSpPr>
          <p:nvPr/>
        </p:nvCxnSpPr>
        <p:spPr bwMode="auto">
          <a:xfrm rot="5400000" flipH="1" flipV="1">
            <a:off x="4444445" y="3955218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6"/>
            <a:endCxn id="23" idx="2"/>
          </p:cNvCxnSpPr>
          <p:nvPr/>
        </p:nvCxnSpPr>
        <p:spPr bwMode="auto">
          <a:xfrm flipV="1">
            <a:off x="4986310" y="2937679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3" idx="5"/>
            <a:endCxn id="26" idx="1"/>
          </p:cNvCxnSpPr>
          <p:nvPr/>
        </p:nvCxnSpPr>
        <p:spPr bwMode="auto">
          <a:xfrm rot="16200000" flipH="1">
            <a:off x="6614278" y="2952710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0" idx="5"/>
            <a:endCxn id="26" idx="2"/>
          </p:cNvCxnSpPr>
          <p:nvPr/>
        </p:nvCxnSpPr>
        <p:spPr bwMode="auto">
          <a:xfrm rot="16200000" flipH="1">
            <a:off x="5956747" y="2571353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2"/>
            <a:endCxn id="24" idx="6"/>
          </p:cNvCxnSpPr>
          <p:nvPr/>
        </p:nvCxnSpPr>
        <p:spPr bwMode="auto">
          <a:xfrm rot="10800000">
            <a:off x="7576695" y="2315368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3"/>
            <a:endCxn id="23" idx="7"/>
          </p:cNvCxnSpPr>
          <p:nvPr/>
        </p:nvCxnSpPr>
        <p:spPr bwMode="auto">
          <a:xfrm rot="5400000">
            <a:off x="6638826" y="2305857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8371493" y="31248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97882" y="1059531"/>
            <a:ext cx="8748237" cy="773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jaki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sposób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rozprzestrzenia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się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w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strukturze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sieci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0" y="6154752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  <a:endParaRPr lang="en-GB" sz="1200" dirty="0" smtClean="0">
              <a:solidFill>
                <a:srgbClr val="A6A6A6"/>
              </a:solidFill>
              <a:latin typeface="Calibri" charset="0"/>
              <a:ea typeface="Times New Roman" charset="0"/>
              <a:cs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3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59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London School of Economics and Political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Spilios</cp:lastModifiedBy>
  <cp:revision>6</cp:revision>
  <dcterms:created xsi:type="dcterms:W3CDTF">2015-11-04T10:47:25Z</dcterms:created>
  <dcterms:modified xsi:type="dcterms:W3CDTF">2017-08-07T13:09:59Z</dcterms:modified>
</cp:coreProperties>
</file>