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39" r:id="rId2"/>
    <p:sldId id="270" r:id="rId3"/>
    <p:sldId id="27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9" autoAdjust="0"/>
    <p:restoredTop sz="95799" autoAdjust="0"/>
  </p:normalViewPr>
  <p:slideViewPr>
    <p:cSldViewPr snapToGrid="0">
      <p:cViewPr varScale="1">
        <p:scale>
          <a:sx n="123" d="100"/>
          <a:sy n="123" d="100"/>
        </p:scale>
        <p:origin x="-696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579F2-9E04-4740-B111-58ADD3C41A57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B57BE-73C0-418F-9F80-D063FF79DB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439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Summary from VC2: results from trial survey; cholera; spatial spread model</a:t>
            </a:r>
          </a:p>
        </p:txBody>
      </p:sp>
    </p:spTree>
    <p:extLst>
      <p:ext uri="{BB962C8B-B14F-4D97-AF65-F5344CB8AC3E}">
        <p14:creationId xmlns:p14="http://schemas.microsoft.com/office/powerpoint/2010/main" val="2317153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972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97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479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42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63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13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01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44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29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63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79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630E2-0E3E-49EB-997D-01400722AB5A}" type="datetimeFigureOut">
              <a:rPr lang="en-GB" smtClean="0"/>
              <a:pPr/>
              <a:t>07/08/17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39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235870" y="2948543"/>
            <a:ext cx="97202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Gra</a:t>
            </a:r>
            <a:r>
              <a:rPr lang="en-US" sz="5000" dirty="0">
                <a:solidFill>
                  <a:schemeClr val="tx2"/>
                </a:solidFill>
                <a:latin typeface="Helvetica Neue Light"/>
                <a:cs typeface="Helvetica Neue Light"/>
              </a:rPr>
              <a:t> R0 </a:t>
            </a:r>
            <a:endParaRPr lang="en-US" sz="5000" dirty="0">
              <a:latin typeface="Helvetica Neue Light"/>
              <a:cs typeface="Helvetica Neue Ligh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 </a:t>
            </a:r>
            <a:endParaRPr lang="en-GB" sz="1200" dirty="0" smtClean="0">
              <a:solidFill>
                <a:srgbClr val="A6A6A6"/>
              </a:solidFill>
              <a:latin typeface="Calibri" charset="0"/>
              <a:ea typeface="Times New Roman" charset="0"/>
              <a:cs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986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148642" y="2725999"/>
            <a:ext cx="6227043" cy="3426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Odra 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Wścieklizna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		</a:t>
            </a: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Grypa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					</a:t>
            </a: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Ospa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wietrzna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Ebola (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Afryka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Zachodnia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) 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		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30268" y="1227536"/>
            <a:ext cx="90958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US" sz="3000" b="1" dirty="0" err="1">
                <a:solidFill>
                  <a:schemeClr val="tx2"/>
                </a:solidFill>
                <a:latin typeface="Helvetica Neue"/>
                <a:cs typeface="Helvetica Neue"/>
              </a:rPr>
              <a:t>Stopa</a:t>
            </a: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 </a:t>
            </a:r>
            <a:r>
              <a:rPr lang="en-US" sz="3000" b="1" dirty="0" err="1">
                <a:solidFill>
                  <a:schemeClr val="tx2"/>
                </a:solidFill>
                <a:latin typeface="Helvetica Neue"/>
                <a:cs typeface="Helvetica Neue"/>
              </a:rPr>
              <a:t>reprodukcji</a:t>
            </a: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 (R0) </a:t>
            </a:r>
            <a:endParaRPr lang="en-US" sz="3000" b="1" dirty="0">
              <a:solidFill>
                <a:schemeClr val="tx2"/>
              </a:solidFill>
              <a:latin typeface="Helvetica Neue"/>
              <a:cs typeface="Helvetica Neue"/>
            </a:endParaRPr>
          </a:p>
        </p:txBody>
      </p:sp>
      <p:pic>
        <p:nvPicPr>
          <p:cNvPr id="13" name="Picture 12" descr="015_people-silhouettes-vector-l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0" t="6151" r="19257"/>
          <a:stretch/>
        </p:blipFill>
        <p:spPr>
          <a:xfrm>
            <a:off x="7673879" y="1101398"/>
            <a:ext cx="386220" cy="967167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>
            <a:off x="8114109" y="1513298"/>
            <a:ext cx="499181" cy="675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8114102" y="851535"/>
            <a:ext cx="636750" cy="513478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8114102" y="1695979"/>
            <a:ext cx="636750" cy="527156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8801484" y="973713"/>
            <a:ext cx="57740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dirty="0">
                <a:solidFill>
                  <a:schemeClr val="tx2"/>
                </a:solidFill>
                <a:latin typeface="Helvetica Neue Light"/>
                <a:cs typeface="Helvetica Neue Light"/>
              </a:rPr>
              <a:t>?</a:t>
            </a:r>
            <a:endParaRPr lang="en-US" sz="55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075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073339" y="2725998"/>
            <a:ext cx="6227043" cy="2995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Wścieklizna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			</a:t>
            </a: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0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Grypa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				</a:t>
            </a: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1–2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Ebola (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Afryka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Zachodnia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) </a:t>
            </a: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	1–2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Ospa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wietrzna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		</a:t>
            </a: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10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Odra 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				</a:t>
            </a: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16–18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30268" y="1227536"/>
            <a:ext cx="90958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US" sz="3000" b="1" dirty="0" err="1">
                <a:solidFill>
                  <a:schemeClr val="tx2"/>
                </a:solidFill>
                <a:latin typeface="Helvetica Neue"/>
                <a:cs typeface="Helvetica Neue"/>
              </a:rPr>
              <a:t>Stopa</a:t>
            </a: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 </a:t>
            </a:r>
            <a:r>
              <a:rPr lang="en-US" sz="3000" b="1" dirty="0" err="1">
                <a:solidFill>
                  <a:schemeClr val="tx2"/>
                </a:solidFill>
                <a:latin typeface="Helvetica Neue"/>
                <a:cs typeface="Helvetica Neue"/>
              </a:rPr>
              <a:t>reprodukcji</a:t>
            </a: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 (R0) </a:t>
            </a:r>
            <a:endParaRPr lang="en-US" sz="3000" b="1" dirty="0">
              <a:solidFill>
                <a:schemeClr val="tx2"/>
              </a:solidFill>
              <a:latin typeface="Helvetica Neue"/>
              <a:cs typeface="Helvetica Neue"/>
            </a:endParaRPr>
          </a:p>
        </p:txBody>
      </p:sp>
      <p:pic>
        <p:nvPicPr>
          <p:cNvPr id="13" name="Picture 12" descr="015_people-silhouettes-vector-l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0" t="6151" r="19257"/>
          <a:stretch/>
        </p:blipFill>
        <p:spPr>
          <a:xfrm>
            <a:off x="7673879" y="1101398"/>
            <a:ext cx="386220" cy="967167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>
            <a:off x="8114109" y="1513298"/>
            <a:ext cx="499181" cy="675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8114102" y="851535"/>
            <a:ext cx="636750" cy="513478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8114102" y="1695979"/>
            <a:ext cx="636750" cy="527156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8801484" y="973713"/>
            <a:ext cx="57740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dirty="0">
                <a:solidFill>
                  <a:schemeClr val="tx2"/>
                </a:solidFill>
                <a:latin typeface="Helvetica Neue Light"/>
                <a:cs typeface="Helvetica Neue Light"/>
              </a:rPr>
              <a:t>?</a:t>
            </a:r>
            <a:endParaRPr lang="en-US" sz="55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Wydanie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Lato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Materiał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uzupełniający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do: 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381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178</Words>
  <Application>Microsoft Macintosh PowerPoint</Application>
  <PresentationFormat>Custom</PresentationFormat>
  <Paragraphs>28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London School of Hygiene &amp; Tropical Medicine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Wenham</dc:creator>
  <cp:lastModifiedBy>Spilios</cp:lastModifiedBy>
  <cp:revision>15</cp:revision>
  <dcterms:created xsi:type="dcterms:W3CDTF">2015-07-20T15:19:23Z</dcterms:created>
  <dcterms:modified xsi:type="dcterms:W3CDTF">2017-08-07T13:08:22Z</dcterms:modified>
</cp:coreProperties>
</file>