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9" r:id="rId2"/>
    <p:sldId id="270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 autoAdjust="0"/>
    <p:restoredTop sz="95799" autoAdjust="0"/>
  </p:normalViewPr>
  <p:slideViewPr>
    <p:cSldViewPr snapToGrid="0">
      <p:cViewPr varScale="1">
        <p:scale>
          <a:sx n="123" d="100"/>
          <a:sy n="123" d="100"/>
        </p:scale>
        <p:origin x="-69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9F2-9E04-4740-B111-58ADD3C41A57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:p14="http://schemas.microsoft.com/office/powerpoint/2010/main" val="231715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0E2-0E3E-49EB-997D-01400722AB5A}" type="datetimeFigureOut">
              <a:rPr lang="en-GB" smtClean="0"/>
              <a:pPr/>
              <a:t>07/08/17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235870" y="2948543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Gra</a:t>
            </a:r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 R0 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 </a:t>
            </a:r>
            <a:endParaRPr lang="en-GB" sz="1200" dirty="0" smtClean="0">
              <a:solidFill>
                <a:srgbClr val="A6A6A6"/>
              </a:solidFill>
              <a:latin typeface="Calibri" charset="0"/>
              <a:ea typeface="Times New Roman" charset="0"/>
              <a:cs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98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148642" y="2725999"/>
            <a:ext cx="6227043" cy="3426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Odra 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Wścieklizna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</a:t>
            </a: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Grypa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			</a:t>
            </a: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Ospa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wietrzna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Ebola (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Afryka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Zachodnia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)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Stopa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</a:t>
            </a: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reprodukcji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(R0) 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13" name="Picture 12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075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73339" y="2725998"/>
            <a:ext cx="6227043" cy="2995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Wścieklizna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0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Grypa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1–2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Ebola (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Afryka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Zachodnia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) 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	1–2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Ospa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wietrzna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10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  <a:p>
            <a:pPr>
              <a:spcAft>
                <a:spcPts val="1100"/>
              </a:spcAft>
            </a:pP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•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Odra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				</a:t>
            </a:r>
            <a:r>
              <a:rPr lang="en-US" sz="3000" dirty="0" smtClean="0">
                <a:solidFill>
                  <a:schemeClr val="tx2"/>
                </a:solidFill>
                <a:latin typeface="Helvetica Neue Light"/>
                <a:cs typeface="Helvetica Neue Light"/>
              </a:rPr>
              <a:t>16–18</a:t>
            </a:r>
            <a:endParaRPr lang="en-US" sz="30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0268" y="1227536"/>
            <a:ext cx="9095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Stopa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</a:t>
            </a:r>
            <a:r>
              <a:rPr lang="en-US" sz="3000" b="1" dirty="0" err="1">
                <a:solidFill>
                  <a:schemeClr val="tx2"/>
                </a:solidFill>
                <a:latin typeface="Helvetica Neue"/>
                <a:cs typeface="Helvetica Neue"/>
              </a:rPr>
              <a:t>reprodukcji</a:t>
            </a: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 (R0) 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13" name="Picture 12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Wydanie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40: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Lato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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Materiał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uzupełniający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do: </a:t>
            </a:r>
          </a:p>
          <a:p>
            <a:pPr marL="182880">
              <a:spcAft>
                <a:spcPts val="600"/>
              </a:spcAf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381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178</Words>
  <Application>Microsoft Macintosh PowerPoint</Application>
  <PresentationFormat>Custom</PresentationFormat>
  <Paragraphs>28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London School of Hygiene &amp; Tropical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Spilios</cp:lastModifiedBy>
  <cp:revision>15</cp:revision>
  <dcterms:created xsi:type="dcterms:W3CDTF">2015-07-20T15:19:23Z</dcterms:created>
  <dcterms:modified xsi:type="dcterms:W3CDTF">2017-08-07T13:08:22Z</dcterms:modified>
</cp:coreProperties>
</file>