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9" r:id="rId2"/>
    <p:sldId id="270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5799" autoAdjust="0"/>
  </p:normalViewPr>
  <p:slideViewPr>
    <p:cSldViewPr snapToGrid="0">
      <p:cViewPr varScale="1">
        <p:scale>
          <a:sx n="117" d="100"/>
          <a:sy n="117" d="100"/>
        </p:scale>
        <p:origin x="-6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:p14="http://schemas.microsoft.com/office/powerpoint/2010/main" val="231715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Il gioco dell’ R0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8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48642" y="2725999"/>
            <a:ext cx="6227043" cy="342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de-DE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Morbillo</a:t>
            </a:r>
            <a:r>
              <a:rPr lang="de-DE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it-IT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Rabbia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it-IT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Influenza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it-IT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Varicella 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it-IT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Ebola (Africa occidentale)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it-IT" sz="3000" b="1" dirty="0">
                <a:solidFill>
                  <a:schemeClr val="tx2"/>
                </a:solidFill>
                <a:latin typeface="Helvetica Neue"/>
                <a:cs typeface="Helvetica Neue"/>
              </a:rPr>
              <a:t>Il tasso di Riproduzione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7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73339" y="2725998"/>
            <a:ext cx="6227043" cy="2995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it-IT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Rabbia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it-IT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Influenza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it-IT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Ebola (Africa occidentale) 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	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it-IT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Varicella </a:t>
            </a:r>
            <a:r>
              <a:rPr lang="it-IT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	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de-DE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Morbillo</a:t>
            </a:r>
            <a:r>
              <a:rPr lang="de-DE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16–18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it-IT" sz="3000" b="1" dirty="0">
                <a:solidFill>
                  <a:schemeClr val="tx2"/>
                </a:solidFill>
                <a:latin typeface="Helvetica Neue"/>
                <a:cs typeface="Helvetica Neue"/>
              </a:rPr>
              <a:t>Il tasso di Riproduzione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8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188</Words>
  <Application>Microsoft Macintosh PowerPoint</Application>
  <PresentationFormat>Custom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Jo Jo</cp:lastModifiedBy>
  <cp:revision>16</cp:revision>
  <dcterms:created xsi:type="dcterms:W3CDTF">2015-07-20T15:19:23Z</dcterms:created>
  <dcterms:modified xsi:type="dcterms:W3CDTF">2017-08-14T22:08:54Z</dcterms:modified>
</cp:coreProperties>
</file>