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42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6" autoAdjust="0"/>
    <p:restoredTop sz="95799" autoAdjust="0"/>
  </p:normalViewPr>
  <p:slideViewPr>
    <p:cSldViewPr snapToGrid="0">
      <p:cViewPr varScale="1">
        <p:scale>
          <a:sx n="123" d="100"/>
          <a:sy n="123" d="100"/>
        </p:scale>
        <p:origin x="-1104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584252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84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2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9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41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4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9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92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44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52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9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85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29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32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20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07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2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5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0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53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0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Epidemie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w </a:t>
            </a:r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strukturze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sieci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do:</a:t>
            </a: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A et al. 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 smtClean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8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Jeśli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wypada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lub</a:t>
            </a:r>
            <a:r>
              <a:rPr lang="en-US" sz="2400" dirty="0">
                <a:latin typeface="Helvetica Neue Light"/>
                <a:cs typeface="Helvetica Neue Light"/>
              </a:rPr>
              <a:t> 2, </a:t>
            </a:r>
            <a:r>
              <a:rPr lang="en-US" sz="2400" dirty="0" err="1">
                <a:latin typeface="Helvetica Neue Light"/>
                <a:cs typeface="Helvetica Neue Light"/>
              </a:rPr>
              <a:t>zarażasz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daną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osobę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Wykonaj</a:t>
            </a:r>
            <a:r>
              <a:rPr lang="en-US" sz="2400" dirty="0">
                <a:latin typeface="Helvetica Neue Light"/>
                <a:cs typeface="Helvetica Neue Light"/>
              </a:rPr>
              <a:t> to </a:t>
            </a:r>
            <a:r>
              <a:rPr lang="en-US" sz="2400" dirty="0" err="1">
                <a:latin typeface="Helvetica Neue Light"/>
                <a:cs typeface="Helvetica Neue Light"/>
              </a:rPr>
              <a:t>samo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dla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innych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kontaktów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9675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24306" y="574046"/>
            <a:ext cx="9543389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" t="-1107" r="66578" b="1107"/>
          <a:stretch/>
        </p:blipFill>
        <p:spPr>
          <a:xfrm>
            <a:off x="2057605" y="295332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95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Jeśli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wypada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lub</a:t>
            </a:r>
            <a:r>
              <a:rPr lang="en-US" sz="2400" dirty="0">
                <a:latin typeface="Helvetica Neue Light"/>
                <a:cs typeface="Helvetica Neue Light"/>
              </a:rPr>
              <a:t> 2, </a:t>
            </a:r>
            <a:r>
              <a:rPr lang="en-US" sz="2400" dirty="0" err="1">
                <a:latin typeface="Helvetica Neue Light"/>
                <a:cs typeface="Helvetica Neue Light"/>
              </a:rPr>
              <a:t>zarażasz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daną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osobę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Wykonaj</a:t>
            </a:r>
            <a:r>
              <a:rPr lang="en-US" sz="2400" dirty="0">
                <a:latin typeface="Helvetica Neue Light"/>
                <a:cs typeface="Helvetica Neue Light"/>
              </a:rPr>
              <a:t> to </a:t>
            </a:r>
            <a:r>
              <a:rPr lang="en-US" sz="2400" dirty="0" err="1">
                <a:latin typeface="Helvetica Neue Light"/>
                <a:cs typeface="Helvetica Neue Light"/>
              </a:rPr>
              <a:t>samo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dla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innych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kontaktów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0398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195235" y="574046"/>
            <a:ext cx="9801530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19956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17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Jeśli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wypada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lub</a:t>
            </a:r>
            <a:r>
              <a:rPr lang="en-US" sz="2400" dirty="0">
                <a:latin typeface="Helvetica Neue Light"/>
                <a:cs typeface="Helvetica Neue Light"/>
              </a:rPr>
              <a:t> 2, </a:t>
            </a:r>
            <a:r>
              <a:rPr lang="en-US" sz="2400" dirty="0" err="1">
                <a:latin typeface="Helvetica Neue Light"/>
                <a:cs typeface="Helvetica Neue Light"/>
              </a:rPr>
              <a:t>zarażasz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daną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osobę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Wykonaj</a:t>
            </a:r>
            <a:r>
              <a:rPr lang="en-US" sz="2400" dirty="0">
                <a:latin typeface="Helvetica Neue Light"/>
                <a:cs typeface="Helvetica Neue Light"/>
              </a:rPr>
              <a:t> to </a:t>
            </a:r>
            <a:r>
              <a:rPr lang="en-US" sz="2400" dirty="0" err="1">
                <a:latin typeface="Helvetica Neue Light"/>
                <a:cs typeface="Helvetica Neue Light"/>
              </a:rPr>
              <a:t>samo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dla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innych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kontaktów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0294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128119" y="553397"/>
            <a:ext cx="9935763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5890763" y="3379645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9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177123" y="4812053"/>
            <a:ext cx="10872899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Jeśli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wypada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lub</a:t>
            </a:r>
            <a:r>
              <a:rPr lang="en-US" sz="2400" dirty="0">
                <a:latin typeface="Helvetica Neue Light"/>
                <a:cs typeface="Helvetica Neue Light"/>
              </a:rPr>
              <a:t> 2, </a:t>
            </a:r>
            <a:r>
              <a:rPr lang="en-US" sz="2400" dirty="0" err="1">
                <a:latin typeface="Helvetica Neue Light"/>
                <a:cs typeface="Helvetica Neue Light"/>
              </a:rPr>
              <a:t>zarażasz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daną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osobę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Wykonaj</a:t>
            </a:r>
            <a:r>
              <a:rPr lang="en-US" sz="2400" dirty="0">
                <a:latin typeface="Helvetica Neue Light"/>
                <a:cs typeface="Helvetica Neue Light"/>
              </a:rPr>
              <a:t> to </a:t>
            </a:r>
            <a:r>
              <a:rPr lang="en-US" sz="2400" dirty="0" err="1">
                <a:latin typeface="Helvetica Neue Light"/>
                <a:cs typeface="Helvetica Neue Light"/>
              </a:rPr>
              <a:t>samo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dla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innych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kontaktów</a:t>
            </a:r>
            <a:r>
              <a:rPr lang="en-US" sz="2400" dirty="0">
                <a:latin typeface="Helvetica Neue Light"/>
                <a:cs typeface="Helvetica Neue Light"/>
              </a:rPr>
              <a:t>, </a:t>
            </a:r>
            <a:r>
              <a:rPr lang="en-US" sz="2400" dirty="0" err="1">
                <a:latin typeface="Helvetica Neue Light"/>
                <a:cs typeface="Helvetica Neue Light"/>
              </a:rPr>
              <a:t>następnie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zdrowieje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305691" y="4265446"/>
            <a:ext cx="18126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29469" y="532748"/>
            <a:ext cx="9533063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57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068199" y="4925622"/>
            <a:ext cx="11033451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Jeśli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wypada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lub</a:t>
            </a:r>
            <a:r>
              <a:rPr lang="en-US" sz="2400" dirty="0">
                <a:latin typeface="Helvetica Neue Light"/>
                <a:cs typeface="Helvetica Neue Light"/>
              </a:rPr>
              <a:t> 2, </a:t>
            </a:r>
            <a:r>
              <a:rPr lang="en-US" sz="2400" dirty="0" err="1">
                <a:latin typeface="Helvetica Neue Light"/>
                <a:cs typeface="Helvetica Neue Light"/>
              </a:rPr>
              <a:t>zarażasz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daną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osobę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Wykonaj</a:t>
            </a:r>
            <a:r>
              <a:rPr lang="en-US" sz="2400" dirty="0">
                <a:latin typeface="Helvetica Neue Light"/>
                <a:cs typeface="Helvetica Neue Light"/>
              </a:rPr>
              <a:t> to </a:t>
            </a:r>
            <a:r>
              <a:rPr lang="en-US" sz="2400" dirty="0" err="1">
                <a:latin typeface="Helvetica Neue Light"/>
                <a:cs typeface="Helvetica Neue Light"/>
              </a:rPr>
              <a:t>samo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dla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innych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kontaktów</a:t>
            </a:r>
            <a:r>
              <a:rPr lang="en-US" sz="2400" dirty="0">
                <a:latin typeface="Helvetica Neue Light"/>
                <a:cs typeface="Helvetica Neue Light"/>
              </a:rPr>
              <a:t>, </a:t>
            </a:r>
            <a:r>
              <a:rPr lang="en-US" sz="2400" dirty="0" err="1">
                <a:latin typeface="Helvetica Neue Light"/>
                <a:cs typeface="Helvetica Neue Light"/>
              </a:rPr>
              <a:t>następnie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zdrowieje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285040" y="4389339"/>
            <a:ext cx="1802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05561" y="532748"/>
            <a:ext cx="9780878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20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341632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 smtClean="0">
                <a:latin typeface="Helvetica Neue Light"/>
                <a:cs typeface="Helvetica Neue Light"/>
              </a:rPr>
              <a:t>Rzuć</a:t>
            </a:r>
            <a:r>
              <a:rPr lang="en-US" sz="2400" dirty="0" smtClean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771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13980" y="594695"/>
            <a:ext cx="9564040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5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083491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1224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46864" y="574047"/>
            <a:ext cx="9698273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8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104143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9881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46864" y="522424"/>
            <a:ext cx="9698273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33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393260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1637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57189" y="553398"/>
            <a:ext cx="9677622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2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25902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4425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  <a:r>
              <a:rPr lang="en-US" sz="2800" b="1" dirty="0" smtClean="0">
                <a:latin typeface="Helvetica Neue"/>
                <a:cs typeface="Helvetica Neue"/>
              </a:rPr>
              <a:t>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55283" y="594696"/>
            <a:ext cx="9481435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2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creen Shot 2014-09-21 at 11.22.3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0287" y="1752600"/>
            <a:ext cx="3651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Screen Shot 2014-09-21 at 11.22.2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2273" y="1828800"/>
            <a:ext cx="4341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343784" y="428625"/>
            <a:ext cx="36055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Sieci</a:t>
            </a:r>
            <a:r>
              <a:rPr lang="en-US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społeczne</a:t>
            </a:r>
            <a:r>
              <a:rPr lang="en-US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4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75632" y="1828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287" y="17526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79158" y="4981575"/>
            <a:ext cx="2044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Wiek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4-5 </a:t>
            </a:r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lat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522899" y="4981575"/>
            <a:ext cx="24416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Wiek 10-11 lat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7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25902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2773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138444" y="594696"/>
            <a:ext cx="9915112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2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145445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2566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055839" y="594695"/>
            <a:ext cx="10080322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66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083491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936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195235" y="532749"/>
            <a:ext cx="9801530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0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062840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59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24306" y="553398"/>
            <a:ext cx="9543389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6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217725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9262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96585" y="532749"/>
            <a:ext cx="9398830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90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228050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1017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57189" y="563722"/>
            <a:ext cx="9677622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43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197073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 w </a:t>
            </a:r>
            <a:r>
              <a:rPr lang="en-US" sz="2400" dirty="0" err="1">
                <a:latin typeface="Helvetica Neue Light"/>
                <a:cs typeface="Helvetica Neue Light"/>
              </a:rPr>
              <a:t>odniesieniu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każdego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0191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3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72678" y="522425"/>
            <a:ext cx="9646645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2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Rozpocznij</a:t>
            </a:r>
            <a:r>
              <a:rPr lang="en-US" sz="2400" dirty="0">
                <a:latin typeface="Helvetica Neue Light"/>
                <a:cs typeface="Helvetica Neue Light"/>
              </a:rPr>
              <a:t> od </a:t>
            </a:r>
            <a:r>
              <a:rPr lang="en-US" sz="2400" dirty="0" err="1">
                <a:latin typeface="Helvetica Neue Light"/>
                <a:cs typeface="Helvetica Neue Light"/>
              </a:rPr>
              <a:t>dwóch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osób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Kontynuuj</a:t>
            </a:r>
            <a:r>
              <a:rPr lang="en-US" sz="2400" dirty="0">
                <a:latin typeface="Helvetica Neue Light"/>
                <a:cs typeface="Helvetica Neue Light"/>
              </a:rPr>
              <a:t> do </a:t>
            </a:r>
            <a:r>
              <a:rPr lang="en-US" sz="2400" dirty="0" err="1">
                <a:latin typeface="Helvetica Neue Light"/>
                <a:cs typeface="Helvetica Neue Light"/>
              </a:rPr>
              <a:t>końca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epidemii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0811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4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29469" y="584371"/>
            <a:ext cx="9533063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61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29469" y="543073"/>
            <a:ext cx="9533063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90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1" y="5183732"/>
            <a:ext cx="8676226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Na </a:t>
            </a:r>
            <a:r>
              <a:rPr lang="en-US" sz="2400" dirty="0" err="1">
                <a:latin typeface="Helvetica Neue Light"/>
                <a:cs typeface="Helvetica Neue Light"/>
              </a:rPr>
              <a:t>początku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każdy</a:t>
            </a:r>
            <a:r>
              <a:rPr lang="en-US" sz="2400" dirty="0">
                <a:latin typeface="Helvetica Neue Light"/>
                <a:cs typeface="Helvetica Neue Light"/>
              </a:rPr>
              <a:t> jest </a:t>
            </a:r>
            <a:r>
              <a:rPr lang="en-US" sz="2400" dirty="0" err="1" smtClean="0">
                <a:solidFill>
                  <a:srgbClr val="00C903"/>
                </a:solidFill>
                <a:latin typeface="Helvetica Neue Light"/>
                <a:cs typeface="Helvetica Neue Light"/>
              </a:rPr>
              <a:t>podatny</a:t>
            </a:r>
            <a:r>
              <a:rPr lang="en-US" sz="2400" dirty="0">
                <a:latin typeface="Helvetica Neue Light"/>
                <a:cs typeface="Helvetica Neue Light"/>
              </a:rPr>
              <a:t>, </a:t>
            </a:r>
            <a:r>
              <a:rPr lang="en-US" sz="2400" dirty="0" err="1">
                <a:latin typeface="Helvetica Neue Light"/>
                <a:cs typeface="Helvetica Neue Light"/>
              </a:rPr>
              <a:t>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chorobę</a:t>
            </a:r>
            <a:r>
              <a:rPr lang="en-US" sz="2400" dirty="0">
                <a:latin typeface="Helvetica Neue Light"/>
                <a:cs typeface="Helvetica Neue Light"/>
              </a:rPr>
              <a:t> z </a:t>
            </a:r>
            <a:r>
              <a:rPr lang="en-US" sz="2400" dirty="0" err="1">
                <a:latin typeface="Helvetica Neue Light"/>
                <a:cs typeface="Helvetica Neue Light"/>
              </a:rPr>
              <a:t>wyjątkiem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jednej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, </a:t>
            </a:r>
            <a:r>
              <a:rPr lang="en-US" sz="2400" dirty="0" err="1">
                <a:latin typeface="Helvetica Neue Light"/>
                <a:cs typeface="Helvetica Neue Light"/>
              </a:rPr>
              <a:t>która</a:t>
            </a:r>
            <a:r>
              <a:rPr lang="en-US" sz="2400" dirty="0">
                <a:latin typeface="Helvetica Neue Light"/>
                <a:cs typeface="Helvetica Neue Light"/>
              </a:rPr>
              <a:t> jest </a:t>
            </a:r>
            <a:r>
              <a:rPr lang="en-US" sz="2400" dirty="0" err="1" smtClean="0">
                <a:solidFill>
                  <a:srgbClr val="FF0000"/>
                </a:solidFill>
                <a:latin typeface="Helvetica Neue Light"/>
                <a:cs typeface="Helvetica Neue Light"/>
              </a:rPr>
              <a:t>zarażona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5958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1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50120" y="439829"/>
            <a:ext cx="9491761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3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2"/>
            <a:ext cx="9209417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 smtClean="0">
                <a:latin typeface="Helvetica Neue Light"/>
                <a:cs typeface="Helvetica Neue Light"/>
              </a:rPr>
              <a:t>osoby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6452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26212" y="518054"/>
            <a:ext cx="9739576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905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70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6680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365608" y="501775"/>
            <a:ext cx="9460784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160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Jeśli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wypada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lub</a:t>
            </a:r>
            <a:r>
              <a:rPr lang="en-US" sz="2400" dirty="0">
                <a:latin typeface="Helvetica Neue Light"/>
                <a:cs typeface="Helvetica Neue Light"/>
              </a:rPr>
              <a:t> 2, </a:t>
            </a:r>
            <a:r>
              <a:rPr lang="en-US" sz="2400" dirty="0" err="1">
                <a:latin typeface="Helvetica Neue Light"/>
                <a:cs typeface="Helvetica Neue Light"/>
              </a:rPr>
              <a:t>zarażasz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daną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osobę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998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98492" y="481126"/>
            <a:ext cx="9595017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3424888" y="3383727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6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Jeśli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wypada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lub</a:t>
            </a:r>
            <a:r>
              <a:rPr lang="en-US" sz="2400" dirty="0">
                <a:latin typeface="Helvetica Neue Light"/>
                <a:cs typeface="Helvetica Neue Light"/>
              </a:rPr>
              <a:t> 2, </a:t>
            </a:r>
            <a:r>
              <a:rPr lang="en-US" sz="2400" dirty="0" err="1">
                <a:latin typeface="Helvetica Neue Light"/>
                <a:cs typeface="Helvetica Neue Light"/>
              </a:rPr>
              <a:t>zarażasz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daną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osobę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Wykonaj</a:t>
            </a:r>
            <a:r>
              <a:rPr lang="en-US" sz="2400" dirty="0">
                <a:latin typeface="Helvetica Neue Light"/>
                <a:cs typeface="Helvetica Neue Light"/>
              </a:rPr>
              <a:t> to </a:t>
            </a:r>
            <a:r>
              <a:rPr lang="en-US" sz="2400" dirty="0" err="1">
                <a:latin typeface="Helvetica Neue Light"/>
                <a:cs typeface="Helvetica Neue Light"/>
              </a:rPr>
              <a:t>samo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dla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innych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kontaktów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884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226212" y="553397"/>
            <a:ext cx="9739576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>
            <a:endCxn id="49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15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Prześledź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kolei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zarażonej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osoby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Rzuć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kostką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Jeśli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wypada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lub</a:t>
            </a:r>
            <a:r>
              <a:rPr lang="en-US" sz="2400" dirty="0">
                <a:latin typeface="Helvetica Neue Light"/>
                <a:cs typeface="Helvetica Neue Light"/>
              </a:rPr>
              <a:t> 2, </a:t>
            </a:r>
            <a:r>
              <a:rPr lang="en-US" sz="2400" dirty="0" err="1">
                <a:latin typeface="Helvetica Neue Light"/>
                <a:cs typeface="Helvetica Neue Light"/>
              </a:rPr>
              <a:t>zarażasz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daną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osobę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Wykonaj</a:t>
            </a:r>
            <a:r>
              <a:rPr lang="en-US" sz="2400" dirty="0">
                <a:latin typeface="Helvetica Neue Light"/>
                <a:cs typeface="Helvetica Neue Light"/>
              </a:rPr>
              <a:t> to </a:t>
            </a:r>
            <a:r>
              <a:rPr lang="en-US" sz="2400" dirty="0" err="1">
                <a:latin typeface="Helvetica Neue Light"/>
                <a:cs typeface="Helvetica Neue Light"/>
              </a:rPr>
              <a:t>samo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dla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innych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kontaktów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070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latin typeface="Helvetica Neue"/>
                <a:cs typeface="Helvetica Neue"/>
              </a:rPr>
              <a:t>Dzień</a:t>
            </a:r>
            <a:r>
              <a:rPr lang="en-US" sz="2800" b="1" dirty="0">
                <a:latin typeface="Helvetica Neue"/>
                <a:cs typeface="Helvetica Neue"/>
              </a:rPr>
              <a:t> 2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159096" y="574047"/>
            <a:ext cx="9873809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49" name="Picture 48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96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2378</Words>
  <Application>Microsoft Macintosh PowerPoint</Application>
  <PresentationFormat>Custom</PresentationFormat>
  <Paragraphs>265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Spilios</cp:lastModifiedBy>
  <cp:revision>14</cp:revision>
  <dcterms:created xsi:type="dcterms:W3CDTF">2015-07-20T15:19:23Z</dcterms:created>
  <dcterms:modified xsi:type="dcterms:W3CDTF">2017-08-07T13:01:20Z</dcterms:modified>
</cp:coreProperties>
</file>