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42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5799" autoAdjust="0"/>
  </p:normalViewPr>
  <p:slideViewPr>
    <p:cSldViewPr snapToGrid="0">
      <p:cViewPr varScale="1">
        <p:scale>
          <a:sx n="117" d="100"/>
          <a:sy n="117" d="100"/>
        </p:scale>
        <p:origin x="-18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14.08.17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Epidemie nelle Reti sociali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68922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70161"/>
            <a:ext cx="1925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9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68922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81017"/>
            <a:ext cx="1903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1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906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26739"/>
            <a:ext cx="1794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03788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contatti, dopodiché la persona infetta guarisce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183316"/>
            <a:ext cx="1762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7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79778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contatti, dopodiché la persona infetta guarisce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70161"/>
            <a:ext cx="1762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2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0011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903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94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3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49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84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80850" y="428625"/>
            <a:ext cx="25314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it-IT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Reti sociali </a:t>
            </a:r>
            <a:endParaRPr lang="en-US" sz="4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2060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Età 4-5 anni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2459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Età 10-11 anni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7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84972"/>
            <a:ext cx="1881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31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6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29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62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686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60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Per ogni persona infetta, tira il dado per ciascun contatto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7080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Comincia con due persone infette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finché l’epidemia si ferma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708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4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  <a:endParaRPr lang="it-IT" sz="1200" dirty="0" smtClean="0">
              <a:solidFill>
                <a:srgbClr val="A6A6A6"/>
              </a:solidFill>
              <a:latin typeface="Calibri" charset="0"/>
              <a:ea typeface="Times New Roman" charset="0"/>
              <a:cs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latin typeface="Helvetica Neue Light"/>
                <a:cs typeface="Helvetica Neue Light"/>
              </a:rPr>
              <a:t>Ognuno inizialmente è un individuo </a:t>
            </a:r>
            <a:r>
              <a:rPr lang="it-IT" sz="2400" dirty="0" smtClean="0">
                <a:solidFill>
                  <a:srgbClr val="00C903"/>
                </a:solidFill>
                <a:latin typeface="Helvetica Neue Light"/>
                <a:cs typeface="Helvetica Neue Light"/>
              </a:rPr>
              <a:t>sensibile</a:t>
            </a:r>
            <a:r>
              <a:rPr lang="en-US" sz="2400" dirty="0" smtClean="0">
                <a:latin typeface="Helvetica Neue Light"/>
                <a:cs typeface="Helvetica Neue Light"/>
              </a:rPr>
              <a:t>, </a:t>
            </a:r>
            <a:r>
              <a:rPr lang="it-IT" sz="2400" dirty="0">
                <a:latin typeface="Helvetica Neue Light"/>
                <a:cs typeface="Helvetica Neue Light"/>
              </a:rPr>
              <a:t>eccetto la persona </a:t>
            </a:r>
            <a:r>
              <a:rPr lang="it-IT" sz="24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infetta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49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1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05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0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491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6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838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79293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042195"/>
            <a:ext cx="1838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>
            <a:endCxn id="49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858066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Fai il giro dei contatti della persona infetta a turno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Tira il dado. Sei il numero è 1 o 2, allora infetta quella persona </a:t>
            </a:r>
            <a:endParaRPr lang="it-IT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it-IT" sz="2400" dirty="0">
                <a:latin typeface="Helvetica Neue Light"/>
                <a:cs typeface="Helvetica Neue Light"/>
              </a:rPr>
              <a:t>Continua con tutti i contatti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15883"/>
            <a:ext cx="1838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800" b="1" dirty="0">
                <a:latin typeface="Helvetica Neue"/>
                <a:cs typeface="Helvetica Neue"/>
              </a:rPr>
              <a:t>Giorno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Come si diffonde un’epidemia in una rete sociale?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49" name="Picture 48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Numero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40: Estate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it-IT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Materiale aggiuntivo per l’articolo: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6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2457</Words>
  <Application>Microsoft Macintosh PowerPoint</Application>
  <PresentationFormat>Custom</PresentationFormat>
  <Paragraphs>265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13</cp:revision>
  <dcterms:created xsi:type="dcterms:W3CDTF">2015-07-20T15:19:23Z</dcterms:created>
  <dcterms:modified xsi:type="dcterms:W3CDTF">2017-08-14T22:04:56Z</dcterms:modified>
</cp:coreProperties>
</file>