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5799" autoAdjust="0"/>
  </p:normalViewPr>
  <p:slideViewPr>
    <p:cSldViewPr snapToGrid="0">
      <p:cViewPr varScale="1">
        <p:scale>
          <a:sx n="118" d="100"/>
          <a:sy n="118" d="100"/>
        </p:scale>
        <p:origin x="22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The Standing Disease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020144" cy="1126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Definition: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Average number of people an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infected person infects at the start of an epidemic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020144" cy="1126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Definition: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Average number of people an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infected person infects at the start of an epidemic</a:t>
            </a: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4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GB" sz="28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measures how quickly an epidemic will take off…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Cases </a:t>
            </a:r>
            <a:r>
              <a:rPr lang="en-GB" b="1" dirty="0">
                <a:latin typeface="Helvetica Neue"/>
                <a:ea typeface="Times New Roman" charset="0"/>
                <a:cs typeface="Helvetica Neue"/>
              </a:rPr>
              <a:t>decrease</a:t>
            </a: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GB" sz="28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measures how quickly an epidemic will take off…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Cases </a:t>
            </a:r>
            <a:r>
              <a:rPr lang="en-GB" b="1" dirty="0">
                <a:latin typeface="Helvetica Neue"/>
                <a:ea typeface="Times New Roman" charset="0"/>
                <a:cs typeface="Helvetica Neue"/>
              </a:rPr>
              <a:t>decrease</a:t>
            </a: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en-GB" dirty="0">
                <a:latin typeface="Helvetica Neue Light"/>
                <a:cs typeface="Helvetica Neue Light"/>
              </a:rPr>
              <a:t>Cases </a:t>
            </a:r>
            <a:r>
              <a:rPr lang="en-GB" b="1" dirty="0">
                <a:latin typeface="Helvetica Neue"/>
                <a:cs typeface="Helvetica Neue"/>
              </a:rPr>
              <a:t>increase</a:t>
            </a:r>
            <a:r>
              <a:rPr lang="en-GB" dirty="0">
                <a:latin typeface="Helvetica Neue Light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cs typeface="Helvetica Neue Light"/>
            </a:endParaRPr>
          </a:p>
          <a:p>
            <a:pPr algn="ctr"/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102" name="TextBox 10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30" name="Rectangle 229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sp>
        <p:nvSpPr>
          <p:cNvPr id="465" name="TextBox 464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66" name="Rectangle 465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271" y="1168400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6569870" y="2997201"/>
            <a:ext cx="24085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chemeClr val="bg1"/>
                </a:solidFill>
              </a:rPr>
              <a:t>33 steps!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/>
          </p:nvPr>
        </p:nvGraphicFramePr>
        <p:xfrm>
          <a:off x="1582652" y="363220"/>
          <a:ext cx="1606007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606007"/>
              </a:tblGrid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4,096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8,192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16,384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32,768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65,536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/>
          </p:nvPr>
        </p:nvGraphicFramePr>
        <p:xfrm>
          <a:off x="3503613" y="363220"/>
          <a:ext cx="2016224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016224"/>
              </a:tblGrid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131,072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262,144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524,288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1,048,576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2,097,152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4,194,304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8,388,608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16,777,216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33,554,432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67,108,864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134,217,728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268,435,456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536,870,912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1,073,741,824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2,147,483,648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4,294,967,296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8,589,934,592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47" y="2459335"/>
            <a:ext cx="65225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“Eyebrows were raised when the Centers for Disease Control’s model forecast 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77 trillion cases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if the epidemic went unchecked”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5980" y="4662270"/>
            <a:ext cx="2924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Issue 40: Summer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9550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kern="120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Supporting material for: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705</Words>
  <Application>Microsoft Macintosh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Calibri</vt:lpstr>
      <vt:lpstr>Calibri Light</vt:lpstr>
      <vt:lpstr>Helvetica</vt:lpstr>
      <vt:lpstr>Helvetica Neue</vt:lpstr>
      <vt:lpstr>Helvetica Neue Light</vt:lpstr>
      <vt:lpstr>ＭＳ Ｐゴシック</vt:lpstr>
      <vt:lpstr>Symbol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Hannah Voak</cp:lastModifiedBy>
  <cp:revision>8</cp:revision>
  <dcterms:created xsi:type="dcterms:W3CDTF">2015-07-20T15:19:23Z</dcterms:created>
  <dcterms:modified xsi:type="dcterms:W3CDTF">2017-05-23T13:04:03Z</dcterms:modified>
</cp:coreProperties>
</file>