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18" d="100"/>
          <a:sy n="118" d="100"/>
        </p:scale>
        <p:origin x="22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US" sz="5000" baseline="-2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game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Measles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Rabies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Flu		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Rabies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Flu	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(West Africa)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Chickenpox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Measles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154</Words>
  <Application>Microsoft Macintosh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Calibri Light</vt:lpstr>
      <vt:lpstr>Helvetica Neue</vt:lpstr>
      <vt:lpstr>Helvetica Neue Light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Hannah Voak</cp:lastModifiedBy>
  <cp:revision>14</cp:revision>
  <dcterms:created xsi:type="dcterms:W3CDTF">2015-07-20T15:19:23Z</dcterms:created>
  <dcterms:modified xsi:type="dcterms:W3CDTF">2017-05-23T13:03:16Z</dcterms:modified>
</cp:coreProperties>
</file>