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42" r:id="rId2"/>
    <p:sldId id="31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8" autoAdjust="0"/>
    <p:restoredTop sz="95799" autoAdjust="0"/>
  </p:normalViewPr>
  <p:slideViewPr>
    <p:cSldViewPr snapToGrid="0">
      <p:cViewPr varScale="1">
        <p:scale>
          <a:sx n="130" d="100"/>
          <a:sy n="130" d="100"/>
        </p:scale>
        <p:origin x="108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:p14="http://schemas.microsoft.com/office/powerpoint/2010/main" val="584252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84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21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99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1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9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2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44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5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9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851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29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32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20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69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077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5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40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53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Epidemics on Networks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" t="-1107" r="66578" b="1107"/>
          <a:stretch/>
        </p:blipFill>
        <p:spPr>
          <a:xfrm>
            <a:off x="2057605" y="295332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19956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5890763" y="3379645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contacts, then infected person recovers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7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contacts, then infected person recovers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creen Shot 2014-09-21 at 11.22.3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0287" y="1752600"/>
            <a:ext cx="36512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Screen Shot 2014-09-21 at 11.22.2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2273" y="1828800"/>
            <a:ext cx="4341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258070" y="428625"/>
            <a:ext cx="3776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Social networks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5632" y="1828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287" y="17526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79158" y="4981575"/>
            <a:ext cx="1524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Age 4–5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522899" y="4981575"/>
            <a:ext cx="1887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Age 10–11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cxnSp>
        <p:nvCxnSpPr>
          <p:cNvPr id="51" name="Straight Connector 50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until epidemic ends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4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1" y="5183732"/>
            <a:ext cx="8676226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Everyone starts off </a:t>
            </a:r>
            <a:r>
              <a:rPr lang="en-US" sz="2400" dirty="0">
                <a:solidFill>
                  <a:srgbClr val="00C903"/>
                </a:solidFill>
                <a:latin typeface="Helvetica Neue Light"/>
                <a:cs typeface="Helvetica Neue Light"/>
              </a:rPr>
              <a:t>susceptible</a:t>
            </a:r>
            <a:r>
              <a:rPr lang="en-US" sz="2400" dirty="0">
                <a:latin typeface="Helvetica Neue Light"/>
                <a:cs typeface="Helvetica Neue Light"/>
              </a:rPr>
              <a:t>, apart from one </a:t>
            </a:r>
            <a:r>
              <a:rPr lang="en-US" sz="2400" dirty="0">
                <a:solidFill>
                  <a:srgbClr val="FF0000"/>
                </a:solidFill>
                <a:latin typeface="Helvetica Neue Light"/>
                <a:cs typeface="Helvetica Neue Light"/>
              </a:rPr>
              <a:t>infected </a:t>
            </a:r>
            <a:r>
              <a:rPr lang="en-US" sz="2400" dirty="0">
                <a:latin typeface="Helvetica Neue Light"/>
                <a:cs typeface="Helvetica Neue Light"/>
              </a:rPr>
              <a:t>person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1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2"/>
            <a:ext cx="9209417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3424888" y="3383727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>
            <a:endCxn id="49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5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49" name="Picture 48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9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2127</Words>
  <Application>Microsoft Macintosh PowerPoint</Application>
  <PresentationFormat>Widescreen</PresentationFormat>
  <Paragraphs>265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Calibri</vt:lpstr>
      <vt:lpstr>Calibri Light</vt:lpstr>
      <vt:lpstr>Helvetica Neue</vt:lpstr>
      <vt:lpstr>Helvetica Neue Light</vt:lpstr>
      <vt:lpstr>ＭＳ Ｐゴシック</vt:lpstr>
      <vt:lpstr>Symbol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Hannah Voak</cp:lastModifiedBy>
  <cp:revision>9</cp:revision>
  <dcterms:created xsi:type="dcterms:W3CDTF">2015-07-20T15:19:23Z</dcterms:created>
  <dcterms:modified xsi:type="dcterms:W3CDTF">2017-05-23T13:06:09Z</dcterms:modified>
</cp:coreProperties>
</file>